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7" r:id="rId4"/>
    <p:sldMasterId id="2147483808" r:id="rId5"/>
    <p:sldMasterId id="2147483809" r:id="rId6"/>
    <p:sldMasterId id="214748381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Lst>
  <p:sldSz cy="10287000" cx="18288000"/>
  <p:notesSz cx="6858000" cy="9144000"/>
  <p:embeddedFontLst>
    <p:embeddedFont>
      <p:font typeface="DM Sans Medium"/>
      <p:regular r:id="rId96"/>
      <p:bold r:id="rId97"/>
      <p:italic r:id="rId98"/>
      <p:boldItalic r:id="rId99"/>
    </p:embeddedFont>
    <p:embeddedFont>
      <p:font typeface="Roboto"/>
      <p:regular r:id="rId100"/>
      <p:bold r:id="rId101"/>
      <p:italic r:id="rId102"/>
      <p:boldItalic r:id="rId103"/>
    </p:embeddedFont>
    <p:embeddedFont>
      <p:font typeface="Google Sans Medium"/>
      <p:regular r:id="rId104"/>
      <p:bold r:id="rId105"/>
      <p:italic r:id="rId106"/>
      <p:boldItalic r:id="rId107"/>
    </p:embeddedFont>
    <p:embeddedFont>
      <p:font typeface="Google Sans"/>
      <p:regular r:id="rId108"/>
      <p:bold r:id="rId109"/>
      <p:italic r:id="rId110"/>
      <p:boldItalic r:id="rId111"/>
    </p:embeddedFont>
    <p:embeddedFont>
      <p:font typeface="Google Sans Text"/>
      <p:regular r:id="rId112"/>
      <p:bold r:id="rId113"/>
      <p:italic r:id="rId114"/>
      <p:boldItalic r:id="rId115"/>
    </p:embeddedFont>
    <p:embeddedFont>
      <p:font typeface="Roboto Mono"/>
      <p:regular r:id="rId116"/>
      <p:bold r:id="rId117"/>
      <p:italic r:id="rId118"/>
      <p:boldItalic r:id="rId119"/>
    </p:embeddedFont>
    <p:embeddedFont>
      <p:font typeface="Google Sans Text Medium"/>
      <p:regular r:id="rId120"/>
      <p:bold r:id="rId121"/>
      <p:italic r:id="rId122"/>
      <p:boldItalic r:id="rId123"/>
    </p:embeddedFont>
    <p:embeddedFont>
      <p:font typeface="Open Sans"/>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0B13CB-AA4E-48AA-ABC1-DFD5C9AAEC3F}">
  <a:tblStyle styleId="{540B13CB-AA4E-48AA-ABC1-DFD5C9AAEC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GoogleSansMedium-boldItalic.fntdata"/><Relationship Id="rId106" Type="http://schemas.openxmlformats.org/officeDocument/2006/relationships/font" Target="fonts/GoogleSansMedium-italic.fntdata"/><Relationship Id="rId105" Type="http://schemas.openxmlformats.org/officeDocument/2006/relationships/font" Target="fonts/GoogleSansMedium-bold.fntdata"/><Relationship Id="rId104" Type="http://schemas.openxmlformats.org/officeDocument/2006/relationships/font" Target="fonts/GoogleSansMedium-regular.fntdata"/><Relationship Id="rId109" Type="http://schemas.openxmlformats.org/officeDocument/2006/relationships/font" Target="fonts/GoogleSans-bold.fntdata"/><Relationship Id="rId108" Type="http://schemas.openxmlformats.org/officeDocument/2006/relationships/font" Target="fonts/GoogleSans-regular.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Roboto-boldItalic.fntdata"/><Relationship Id="rId102" Type="http://schemas.openxmlformats.org/officeDocument/2006/relationships/font" Target="fonts/Roboto-italic.fntdata"/><Relationship Id="rId101" Type="http://schemas.openxmlformats.org/officeDocument/2006/relationships/font" Target="fonts/Roboto-bold.fntdata"/><Relationship Id="rId100" Type="http://schemas.openxmlformats.org/officeDocument/2006/relationships/font" Target="fonts/Roboto-regular.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7" Type="http://schemas.openxmlformats.org/officeDocument/2006/relationships/font" Target="fonts/OpenSans-boldItalic.fntdata"/><Relationship Id="rId126" Type="http://schemas.openxmlformats.org/officeDocument/2006/relationships/font" Target="fonts/OpenSans-italic.fntdata"/><Relationship Id="rId26" Type="http://schemas.openxmlformats.org/officeDocument/2006/relationships/slide" Target="slides/slide18.xml"/><Relationship Id="rId121" Type="http://schemas.openxmlformats.org/officeDocument/2006/relationships/font" Target="fonts/GoogleSansTextMedium-bold.fntdata"/><Relationship Id="rId25" Type="http://schemas.openxmlformats.org/officeDocument/2006/relationships/slide" Target="slides/slide17.xml"/><Relationship Id="rId120" Type="http://schemas.openxmlformats.org/officeDocument/2006/relationships/font" Target="fonts/GoogleSansTextMedium-regular.fntdata"/><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OpenSans-bold.fntdata"/><Relationship Id="rId29" Type="http://schemas.openxmlformats.org/officeDocument/2006/relationships/slide" Target="slides/slide21.xml"/><Relationship Id="rId124" Type="http://schemas.openxmlformats.org/officeDocument/2006/relationships/font" Target="fonts/OpenSans-regular.fntdata"/><Relationship Id="rId123" Type="http://schemas.openxmlformats.org/officeDocument/2006/relationships/font" Target="fonts/GoogleSansTextMedium-boldItalic.fntdata"/><Relationship Id="rId122" Type="http://schemas.openxmlformats.org/officeDocument/2006/relationships/font" Target="fonts/GoogleSansTextMedium-italic.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font" Target="fonts/DMSansMedium-bold.fntdata"/><Relationship Id="rId96" Type="http://schemas.openxmlformats.org/officeDocument/2006/relationships/font" Target="fonts/DMSansMedium-regular.fntdata"/><Relationship Id="rId11" Type="http://schemas.openxmlformats.org/officeDocument/2006/relationships/slide" Target="slides/slide3.xml"/><Relationship Id="rId99" Type="http://schemas.openxmlformats.org/officeDocument/2006/relationships/font" Target="fonts/DMSansMedium-boldItalic.fntdata"/><Relationship Id="rId10" Type="http://schemas.openxmlformats.org/officeDocument/2006/relationships/slide" Target="slides/slide2.xml"/><Relationship Id="rId98" Type="http://schemas.openxmlformats.org/officeDocument/2006/relationships/font" Target="fonts/DMSansMedium-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RobotoMono-italic.fntdata"/><Relationship Id="rId117" Type="http://schemas.openxmlformats.org/officeDocument/2006/relationships/font" Target="fonts/RobotoMono-bold.fntdata"/><Relationship Id="rId116" Type="http://schemas.openxmlformats.org/officeDocument/2006/relationships/font" Target="fonts/RobotoMono-regular.fntdata"/><Relationship Id="rId115" Type="http://schemas.openxmlformats.org/officeDocument/2006/relationships/font" Target="fonts/GoogleSansText-boldItalic.fntdata"/><Relationship Id="rId119" Type="http://schemas.openxmlformats.org/officeDocument/2006/relationships/font" Target="fonts/RobotoMono-boldItalic.fntdata"/><Relationship Id="rId15" Type="http://schemas.openxmlformats.org/officeDocument/2006/relationships/slide" Target="slides/slide7.xml"/><Relationship Id="rId110" Type="http://schemas.openxmlformats.org/officeDocument/2006/relationships/font" Target="fonts/GoogleSans-italic.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GoogleSansText-italic.fntdata"/><Relationship Id="rId18" Type="http://schemas.openxmlformats.org/officeDocument/2006/relationships/slide" Target="slides/slide10.xml"/><Relationship Id="rId113" Type="http://schemas.openxmlformats.org/officeDocument/2006/relationships/font" Target="fonts/GoogleSansText-bold.fntdata"/><Relationship Id="rId112" Type="http://schemas.openxmlformats.org/officeDocument/2006/relationships/font" Target="fonts/GoogleSansText-regular.fntdata"/><Relationship Id="rId111" Type="http://schemas.openxmlformats.org/officeDocument/2006/relationships/font" Target="fonts/GoogleSans-boldItalic.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re.google/" TargetMode="External"/><Relationship Id="rId3" Type="http://schemas.openxmlformats.org/officeDocument/2006/relationships/hyperlink" Target="https://cloud.google.com/sre#section-6" TargetMode="External"/><Relationship Id="rId4" Type="http://schemas.openxmlformats.org/officeDocument/2006/relationships/hyperlink" Target="https://cloud.google.com/architecture/scalable-and-resilient-apps#test_your_resilience"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f914cefd0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f914cefd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25cd8f4200_0_9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25cd8f4200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25cd8f4200_0_9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25cd8f4200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25cd8f4200_0_10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25cd8f4200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25cd8f4200_0_10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25cd8f4200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25cd8f4200_0_10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25cd8f4200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25cd8f4200_0_10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25cd8f4200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25cd8f4200_0_10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25cd8f4200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25cd8f4200_0_10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25cd8f4200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25cd8f4200_0_10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25cd8f4200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25cd8f4200_0_1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25cd8f4200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f8b18bd039_0_1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f8b18bd03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25cd8f4200_0_1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25cd8f4200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25cd8f4200_0_1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25cd8f4200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25cd8f4200_0_11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25cd8f4200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25cd8f4200_0_11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25cd8f4200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f6eb5f91c8_0_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f6eb5f91c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25cd8f4200_0_16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25cd8f4200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25cd8f4200_0_16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25cd8f4200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25cd8f4200_0_16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25cd8f4200_0_1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25cd8f4200_0_16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25cd8f4200_0_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25cd8f4200_0_16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25cd8f4200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f7110c4e4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f7110c4e4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25cd8f4200_0_17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25cd8f4200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25cd8f4200_0_17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25cd8f4200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25cd8f4200_0_17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25cd8f4200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25cd8f4200_0_17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25cd8f4200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25cd8f4200_0_17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25cd8f4200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25cd8f4200_0_17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25cd8f4200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25cd8f4200_0_17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25cd8f4200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25cd8f4200_0_18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25cd8f4200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f6eb5f91c8_0_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f6eb5f91c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25cd8f4200_0_22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125cd8f4200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22c04d0da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22c04d0d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25cd8f4200_0_22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25cd8f4200_0_2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25cd8f4200_0_23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125cd8f4200_0_2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25cd8f4200_0_23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25cd8f4200_0_2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25cd8f4200_0_23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25cd8f4200_0_2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25cd8f4200_0_23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25cd8f4200_0_2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25cd8f4200_0_23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25cd8f4200_0_2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125cd8f4200_0_23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125cd8f4200_0_2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125cd8f4200_0_23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125cd8f4200_0_2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25cd8f4200_0_23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25cd8f4200_0_2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125cd8f4200_0_24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125cd8f4200_0_2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22c04d0da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22c04d0da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25cd8f4200_0_24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25cd8f4200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f6eb5f91c8_0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f6eb5f91c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22c04d0da3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22c04d0da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122c04d0da3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122c04d0da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22c04d0da3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22c04d0da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122c04d0da3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122c04d0da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22c04d0da3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22c04d0da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122c04d0da3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122c04d0da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122c04d0da3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122c04d0da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122c04d0da3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122c04d0da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22c04d0da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22c04d0da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22c04d0da3_0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122c04d0da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127d3e1823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127d3e182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22c04d0da3_0_1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22c04d0da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27d3e18232_0_2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27d3e1823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3C4043"/>
              </a:buClr>
              <a:buSzPts val="1100"/>
              <a:buFont typeface="Arial"/>
              <a:buNone/>
            </a:pPr>
            <a:r>
              <a:rPr lang="en">
                <a:solidFill>
                  <a:srgbClr val="1F1F1F"/>
                </a:solidFill>
              </a:rPr>
              <a:t>The diagnostic question that you just reviewed tested your knowledge of one aspect of developing procedures to ensure reliability of solutions in production. These are some links to learn more.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rPr lang="en" u="sng">
                <a:solidFill>
                  <a:schemeClr val="hlink"/>
                </a:solidFill>
                <a:hlinkClick r:id="rId2"/>
              </a:rPr>
              <a:t>https://sre.google/</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rPr lang="en" u="sng">
                <a:solidFill>
                  <a:schemeClr val="hlink"/>
                </a:solidFill>
                <a:hlinkClick r:id="rId3"/>
              </a:rPr>
              <a:t>https://cloud.google.com/sre#section-6</a:t>
            </a:r>
            <a:r>
              <a:rPr lang="en">
                <a:solidFill>
                  <a:srgbClr val="1F1F1F"/>
                </a:solidFill>
              </a:rPr>
              <a:t> </a:t>
            </a:r>
            <a:endParaRPr>
              <a:solidFill>
                <a:srgbClr val="1F1F1F"/>
              </a:solidFill>
            </a:endParaRPr>
          </a:p>
          <a:p>
            <a:pPr indent="0" lvl="0" marL="0" rtl="0" algn="l">
              <a:spcBef>
                <a:spcPts val="0"/>
              </a:spcBef>
              <a:spcAft>
                <a:spcPts val="0"/>
              </a:spcAft>
              <a:buClr>
                <a:schemeClr val="dk1"/>
              </a:buClr>
              <a:buSzPts val="1100"/>
              <a:buFont typeface="Arial"/>
              <a:buNone/>
            </a:pPr>
            <a:r>
              <a:rPr lang="en" u="sng">
                <a:solidFill>
                  <a:srgbClr val="1155CC"/>
                </a:solidFill>
                <a:latin typeface="Open Sans"/>
                <a:ea typeface="Open Sans"/>
                <a:cs typeface="Open Sans"/>
                <a:sym typeface="Open Sans"/>
              </a:rPr>
              <a:t>https://cloud.google.com/architecture/scalable-and-resilient-apps</a:t>
            </a:r>
            <a:endParaRPr u="sng">
              <a:solidFill>
                <a:srgbClr val="1155CC"/>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u="sng">
                <a:solidFill>
                  <a:srgbClr val="1155CC"/>
                </a:solidFill>
                <a:latin typeface="Open Sans"/>
                <a:ea typeface="Open Sans"/>
                <a:cs typeface="Open Sans"/>
                <a:sym typeface="Open Sans"/>
              </a:rPr>
              <a:t>https://cloud.google.com/blog/topics/inside-google-cloud/rethinking-business-resilience-with-google-cloud</a:t>
            </a:r>
            <a:endParaRPr u="sng">
              <a:solidFill>
                <a:srgbClr val="1155CC"/>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u="sng">
                <a:solidFill>
                  <a:schemeClr val="hlink"/>
                </a:solidFill>
                <a:latin typeface="Open Sans"/>
                <a:ea typeface="Open Sans"/>
                <a:cs typeface="Open Sans"/>
                <a:sym typeface="Open Sans"/>
                <a:hlinkClick r:id="rId4"/>
              </a:rPr>
              <a:t>https://cloud.google.com/architecture/scalable-and-resilient-apps#test_your_resilience</a:t>
            </a:r>
            <a:endParaRPr u="sng">
              <a:solidFill>
                <a:srgbClr val="1155CC"/>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u="sng">
                <a:solidFill>
                  <a:srgbClr val="1155CC"/>
                </a:solidFill>
                <a:latin typeface="Open Sans"/>
                <a:ea typeface="Open Sans"/>
                <a:cs typeface="Open Sans"/>
                <a:sym typeface="Open Sans"/>
              </a:rPr>
              <a:t>https://cloud.google.com/architecture/dr-scenarios-planning-guide</a:t>
            </a:r>
            <a:endParaRPr u="sng">
              <a:solidFill>
                <a:srgbClr val="1155CC"/>
              </a:solidFill>
              <a:latin typeface="Open Sans"/>
              <a:ea typeface="Open Sans"/>
              <a:cs typeface="Open Sans"/>
              <a:sym typeface="Open Sans"/>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f6eb5f91c8_0_2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f6eb5f91c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25e6cfc759_1_5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25e6cfc759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125e6cfc759_1_5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125e6cfc759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125e6cfc759_1_5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125e6cfc759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125e6cfc759_1_6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125e6cfc759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125e6cfc759_1_6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125e6cfc759_1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22c04d0da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22c04d0da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125e6cfc759_1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125e6cfc75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125e6cfc759_1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125e6cfc75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125e6cfc759_1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125e6cfc75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25e6cfc759_1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25e6cfc759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125e6cfc759_1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125e6cfc759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125e6cfc759_1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125e6cfc759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25e6cfc759_1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125e6cfc75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125e6cfc759_1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125e6cfc75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lnSpc>
                <a:spcPct val="115000"/>
              </a:lnSpc>
              <a:spcBef>
                <a:spcPts val="0"/>
              </a:spcBef>
              <a:spcAft>
                <a:spcPts val="0"/>
              </a:spcAft>
              <a:buClr>
                <a:srgbClr val="3C4043"/>
              </a:buClr>
              <a:buSzPts val="1100"/>
              <a:buFont typeface="Arial"/>
              <a:buNone/>
            </a:pPr>
            <a:r>
              <a:t/>
            </a:r>
            <a:endParaRPr>
              <a:solidFill>
                <a:srgbClr val="1F1F1F"/>
              </a:solidFill>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25e6cfc7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125e6cfc7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125e6cfc7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125e6cfc7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2820f55eeb_0_2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2820f55ee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125e6cfc75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125e6cfc75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125cd8f4200_0_2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125cd8f4200_0_2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125e6cfc7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125e6cfc7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11ba5075cd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11ba5075cd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f7110c4e4f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f7110c4e4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f8b18bd039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f8b18bd039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125cd8f4200_0_8:notes"/>
          <p:cNvSpPr/>
          <p:nvPr>
            <p:ph idx="2" type="sldImg"/>
          </p:nvPr>
        </p:nvSpPr>
        <p:spPr>
          <a:xfrm>
            <a:off x="38119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125cd8f42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you’ve identified managed services as a particular area you need to study, you might choose to structure your study for a week to include targeted modules from the on-demand training, a related Skill Badge for hands-on practice, and documentation.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Alternatively, you might choose one week to complete an entire course, and another week to focus on a Skill Badge. You can determine the approach that fits your existing skillset.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f8b18bd039_0_5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f8b18bd039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25cd8f4200_0_9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25cd8f4200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p:cSld name="CUSTOM_6">
    <p:spTree>
      <p:nvGrpSpPr>
        <p:cNvPr id="8" name="Shape 8"/>
        <p:cNvGrpSpPr/>
        <p:nvPr/>
      </p:nvGrpSpPr>
      <p:grpSpPr>
        <a:xfrm>
          <a:off x="0" y="0"/>
          <a:ext cx="0" cy="0"/>
          <a:chOff x="0" y="0"/>
          <a:chExt cx="0" cy="0"/>
        </a:xfrm>
      </p:grpSpPr>
      <p:sp>
        <p:nvSpPr>
          <p:cNvPr id="9" name="Google Shape;9;p2"/>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10" name="Google Shape;10;p2"/>
          <p:cNvSpPr txBox="1"/>
          <p:nvPr>
            <p:ph idx="1" type="subTitle"/>
          </p:nvPr>
        </p:nvSpPr>
        <p:spPr>
          <a:xfrm>
            <a:off x="911450" y="7529100"/>
            <a:ext cx="4008000" cy="185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pic>
        <p:nvPicPr>
          <p:cNvPr id="11" name="Google Shape;11;p2"/>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Large graphic">
  <p:cSld name="CUSTOM_3_1_1_1_1">
    <p:spTree>
      <p:nvGrpSpPr>
        <p:cNvPr id="48" name="Shape 48"/>
        <p:cNvGrpSpPr/>
        <p:nvPr/>
      </p:nvGrpSpPr>
      <p:grpSpPr>
        <a:xfrm>
          <a:off x="0" y="0"/>
          <a:ext cx="0" cy="0"/>
          <a:chOff x="0" y="0"/>
          <a:chExt cx="0" cy="0"/>
        </a:xfrm>
      </p:grpSpPr>
      <p:sp>
        <p:nvSpPr>
          <p:cNvPr id="49" name="Google Shape;49;p11"/>
          <p:cNvSpPr txBox="1"/>
          <p:nvPr>
            <p:ph type="title"/>
          </p:nvPr>
        </p:nvSpPr>
        <p:spPr>
          <a:xfrm>
            <a:off x="914400" y="3072500"/>
            <a:ext cx="5376600" cy="1993200"/>
          </a:xfrm>
          <a:prstGeom prst="rect">
            <a:avLst/>
          </a:prstGeom>
        </p:spPr>
        <p:txBody>
          <a:bodyPr anchorCtr="0" anchor="b"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11"/>
          <p:cNvSpPr txBox="1"/>
          <p:nvPr>
            <p:ph idx="1" type="body"/>
          </p:nvPr>
        </p:nvSpPr>
        <p:spPr>
          <a:xfrm>
            <a:off x="914400" y="5212100"/>
            <a:ext cx="5376600" cy="40245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51" name="Google Shape;51;p11"/>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Online course - Blank w/ Cloud Logo">
  <p:cSld name="CUSTOM_1_2">
    <p:spTree>
      <p:nvGrpSpPr>
        <p:cNvPr id="463" name="Shape 463"/>
        <p:cNvGrpSpPr/>
        <p:nvPr/>
      </p:nvGrpSpPr>
      <p:grpSpPr>
        <a:xfrm>
          <a:off x="0" y="0"/>
          <a:ext cx="0" cy="0"/>
          <a:chOff x="0" y="0"/>
          <a:chExt cx="0" cy="0"/>
        </a:xfrm>
      </p:grpSpPr>
      <p:pic>
        <p:nvPicPr>
          <p:cNvPr id="464" name="Google Shape;464;p103"/>
          <p:cNvPicPr preferRelativeResize="0"/>
          <p:nvPr/>
        </p:nvPicPr>
        <p:blipFill rotWithShape="1">
          <a:blip r:embed="rId2">
            <a:alphaModFix/>
          </a:blip>
          <a:srcRect b="0" l="0" r="0" t="0"/>
          <a:stretch/>
        </p:blipFill>
        <p:spPr>
          <a:xfrm>
            <a:off x="16883650" y="9331675"/>
            <a:ext cx="512299" cy="51229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2">
  <p:cSld name="CUSTOM_1_3">
    <p:spTree>
      <p:nvGrpSpPr>
        <p:cNvPr id="465" name="Shape 465"/>
        <p:cNvGrpSpPr/>
        <p:nvPr/>
      </p:nvGrpSpPr>
      <p:grpSpPr>
        <a:xfrm>
          <a:off x="0" y="0"/>
          <a:ext cx="0" cy="0"/>
          <a:chOff x="0" y="0"/>
          <a:chExt cx="0" cy="0"/>
        </a:xfrm>
      </p:grpSpPr>
      <p:sp>
        <p:nvSpPr>
          <p:cNvPr id="466" name="Google Shape;466;p104"/>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sz="1400"/>
          </a:p>
        </p:txBody>
      </p:sp>
      <p:pic>
        <p:nvPicPr>
          <p:cNvPr id="467" name="Google Shape;467;p104"/>
          <p:cNvPicPr preferRelativeResize="0"/>
          <p:nvPr/>
        </p:nvPicPr>
        <p:blipFill>
          <a:blip r:embed="rId2">
            <a:alphaModFix/>
          </a:blip>
          <a:stretch>
            <a:fillRect/>
          </a:stretch>
        </p:blipFill>
        <p:spPr>
          <a:xfrm>
            <a:off x="16883650" y="9331675"/>
            <a:ext cx="512299" cy="51229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 Presenter - Master title - Blue 1">
  <p:cSld name="CUSTOM_2_4_3">
    <p:spTree>
      <p:nvGrpSpPr>
        <p:cNvPr id="468" name="Shape 468"/>
        <p:cNvGrpSpPr/>
        <p:nvPr/>
      </p:nvGrpSpPr>
      <p:grpSpPr>
        <a:xfrm>
          <a:off x="0" y="0"/>
          <a:ext cx="0" cy="0"/>
          <a:chOff x="0" y="0"/>
          <a:chExt cx="0" cy="0"/>
        </a:xfrm>
      </p:grpSpPr>
      <p:pic>
        <p:nvPicPr>
          <p:cNvPr id="469" name="Google Shape;469;p105"/>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470" name="Google Shape;470;p105"/>
          <p:cNvPicPr preferRelativeResize="0"/>
          <p:nvPr/>
        </p:nvPicPr>
        <p:blipFill>
          <a:blip r:embed="rId3">
            <a:alphaModFix/>
          </a:blip>
          <a:stretch>
            <a:fillRect/>
          </a:stretch>
        </p:blipFill>
        <p:spPr>
          <a:xfrm>
            <a:off x="1887149" y="3182300"/>
            <a:ext cx="818351" cy="654675"/>
          </a:xfrm>
          <a:prstGeom prst="rect">
            <a:avLst/>
          </a:prstGeom>
          <a:noFill/>
          <a:ln>
            <a:noFill/>
          </a:ln>
        </p:spPr>
      </p:pic>
      <p:sp>
        <p:nvSpPr>
          <p:cNvPr id="471" name="Google Shape;471;p105"/>
          <p:cNvSpPr txBox="1"/>
          <p:nvPr>
            <p:ph type="title"/>
          </p:nvPr>
        </p:nvSpPr>
        <p:spPr>
          <a:xfrm>
            <a:off x="1753100" y="4201375"/>
            <a:ext cx="7207200" cy="3799800"/>
          </a:xfrm>
          <a:prstGeom prst="rect">
            <a:avLst/>
          </a:prstGeom>
        </p:spPr>
        <p:txBody>
          <a:bodyPr anchorCtr="0" anchor="t" bIns="91450" lIns="91450" spcFirstLastPara="1" rIns="91450" wrap="square" tIns="91450">
            <a:noAutofit/>
          </a:bodyPr>
          <a:lstStyle>
            <a:lvl1pPr lvl="0" rtl="0">
              <a:spcBef>
                <a:spcPts val="0"/>
              </a:spcBef>
              <a:spcAft>
                <a:spcPts val="0"/>
              </a:spcAft>
              <a:buNone/>
              <a:defRPr b="1" sz="4800">
                <a:solidFill>
                  <a:schemeClr val="dk1"/>
                </a:solidFill>
                <a:latin typeface="Google Sans"/>
                <a:ea typeface="Google Sans"/>
                <a:cs typeface="Google Sans"/>
                <a:sym typeface="Google Sans"/>
              </a:defRPr>
            </a:lvl1pPr>
            <a:lvl2pPr lvl="1" rtl="0">
              <a:spcBef>
                <a:spcPts val="0"/>
              </a:spcBef>
              <a:spcAft>
                <a:spcPts val="0"/>
              </a:spcAft>
              <a:buNone/>
              <a:defRPr b="1" sz="4800">
                <a:solidFill>
                  <a:schemeClr val="dk1"/>
                </a:solidFill>
                <a:latin typeface="Google Sans"/>
                <a:ea typeface="Google Sans"/>
                <a:cs typeface="Google Sans"/>
                <a:sym typeface="Google Sans"/>
              </a:defRPr>
            </a:lvl2pPr>
            <a:lvl3pPr lvl="2" rtl="0">
              <a:spcBef>
                <a:spcPts val="0"/>
              </a:spcBef>
              <a:spcAft>
                <a:spcPts val="0"/>
              </a:spcAft>
              <a:buNone/>
              <a:defRPr b="1" sz="4800">
                <a:solidFill>
                  <a:schemeClr val="dk1"/>
                </a:solidFill>
                <a:latin typeface="Google Sans"/>
                <a:ea typeface="Google Sans"/>
                <a:cs typeface="Google Sans"/>
                <a:sym typeface="Google Sans"/>
              </a:defRPr>
            </a:lvl3pPr>
            <a:lvl4pPr lvl="3" rtl="0">
              <a:spcBef>
                <a:spcPts val="0"/>
              </a:spcBef>
              <a:spcAft>
                <a:spcPts val="0"/>
              </a:spcAft>
              <a:buNone/>
              <a:defRPr b="1" sz="4800">
                <a:solidFill>
                  <a:schemeClr val="dk1"/>
                </a:solidFill>
                <a:latin typeface="Google Sans"/>
                <a:ea typeface="Google Sans"/>
                <a:cs typeface="Google Sans"/>
                <a:sym typeface="Google Sans"/>
              </a:defRPr>
            </a:lvl4pPr>
            <a:lvl5pPr lvl="4" rtl="0">
              <a:spcBef>
                <a:spcPts val="0"/>
              </a:spcBef>
              <a:spcAft>
                <a:spcPts val="0"/>
              </a:spcAft>
              <a:buNone/>
              <a:defRPr b="1" sz="4800">
                <a:solidFill>
                  <a:schemeClr val="dk1"/>
                </a:solidFill>
                <a:latin typeface="Google Sans"/>
                <a:ea typeface="Google Sans"/>
                <a:cs typeface="Google Sans"/>
                <a:sym typeface="Google Sans"/>
              </a:defRPr>
            </a:lvl5pPr>
            <a:lvl6pPr lvl="5" rtl="0">
              <a:spcBef>
                <a:spcPts val="0"/>
              </a:spcBef>
              <a:spcAft>
                <a:spcPts val="0"/>
              </a:spcAft>
              <a:buNone/>
              <a:defRPr b="1" sz="4800">
                <a:solidFill>
                  <a:schemeClr val="dk1"/>
                </a:solidFill>
                <a:latin typeface="Google Sans"/>
                <a:ea typeface="Google Sans"/>
                <a:cs typeface="Google Sans"/>
                <a:sym typeface="Google Sans"/>
              </a:defRPr>
            </a:lvl6pPr>
            <a:lvl7pPr lvl="6" rtl="0">
              <a:spcBef>
                <a:spcPts val="0"/>
              </a:spcBef>
              <a:spcAft>
                <a:spcPts val="0"/>
              </a:spcAft>
              <a:buNone/>
              <a:defRPr b="1" sz="4800">
                <a:solidFill>
                  <a:schemeClr val="dk1"/>
                </a:solidFill>
                <a:latin typeface="Google Sans"/>
                <a:ea typeface="Google Sans"/>
                <a:cs typeface="Google Sans"/>
                <a:sym typeface="Google Sans"/>
              </a:defRPr>
            </a:lvl7pPr>
            <a:lvl8pPr lvl="7" rtl="0">
              <a:spcBef>
                <a:spcPts val="0"/>
              </a:spcBef>
              <a:spcAft>
                <a:spcPts val="0"/>
              </a:spcAft>
              <a:buNone/>
              <a:defRPr b="1" sz="4800">
                <a:solidFill>
                  <a:schemeClr val="dk1"/>
                </a:solidFill>
                <a:latin typeface="Google Sans"/>
                <a:ea typeface="Google Sans"/>
                <a:cs typeface="Google Sans"/>
                <a:sym typeface="Google Sans"/>
              </a:defRPr>
            </a:lvl8pPr>
            <a:lvl9pPr lvl="8" rtl="0">
              <a:spcBef>
                <a:spcPts val="0"/>
              </a:spcBef>
              <a:spcAft>
                <a:spcPts val="0"/>
              </a:spcAft>
              <a:buNone/>
              <a:defRPr b="1" sz="4800">
                <a:solidFill>
                  <a:schemeClr val="dk1"/>
                </a:solidFill>
                <a:latin typeface="Google Sans"/>
                <a:ea typeface="Google Sans"/>
                <a:cs typeface="Google Sans"/>
                <a:sym typeface="Google Sans"/>
              </a:defRPr>
            </a:lvl9pPr>
          </a:lstStyle>
          <a:p/>
        </p:txBody>
      </p:sp>
      <p:sp>
        <p:nvSpPr>
          <p:cNvPr id="472" name="Google Shape;472;p105"/>
          <p:cNvSpPr txBox="1"/>
          <p:nvPr>
            <p:ph idx="1" type="subTitle"/>
          </p:nvPr>
        </p:nvSpPr>
        <p:spPr>
          <a:xfrm>
            <a:off x="1753100" y="8001175"/>
            <a:ext cx="7429200" cy="777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473" name="Google Shape;473;p105"/>
          <p:cNvSpPr txBox="1"/>
          <p:nvPr>
            <p:ph idx="2" type="subTitle"/>
          </p:nvPr>
        </p:nvSpPr>
        <p:spPr>
          <a:xfrm>
            <a:off x="1795700" y="8564800"/>
            <a:ext cx="8175000" cy="654600"/>
          </a:xfrm>
          <a:prstGeom prst="rect">
            <a:avLst/>
          </a:prstGeom>
        </p:spPr>
        <p:txBody>
          <a:bodyPr anchorCtr="0" anchor="t" bIns="91450" lIns="91450" spcFirstLastPara="1" rIns="91450" wrap="square" tIns="91450">
            <a:noAutofit/>
          </a:bodyPr>
          <a:lstStyle>
            <a:lvl1pPr lvl="0" rtl="0">
              <a:spcBef>
                <a:spcPts val="0"/>
              </a:spcBef>
              <a:spcAft>
                <a:spcPts val="0"/>
              </a:spcAft>
              <a:buNone/>
              <a:defRPr sz="2800">
                <a:solidFill>
                  <a:schemeClr val="lt1"/>
                </a:solidFill>
                <a:latin typeface="Google Sans"/>
                <a:ea typeface="Google Sans"/>
                <a:cs typeface="Google Sans"/>
                <a:sym typeface="Google Sans"/>
              </a:defRPr>
            </a:lvl1pPr>
            <a:lvl2pPr lvl="1" rtl="0">
              <a:spcBef>
                <a:spcPts val="0"/>
              </a:spcBef>
              <a:spcAft>
                <a:spcPts val="0"/>
              </a:spcAft>
              <a:buNone/>
              <a:defRPr sz="2800">
                <a:solidFill>
                  <a:schemeClr val="lt1"/>
                </a:solidFill>
                <a:latin typeface="Google Sans"/>
                <a:ea typeface="Google Sans"/>
                <a:cs typeface="Google Sans"/>
                <a:sym typeface="Google Sans"/>
              </a:defRPr>
            </a:lvl2pPr>
            <a:lvl3pPr lvl="2" rtl="0">
              <a:spcBef>
                <a:spcPts val="0"/>
              </a:spcBef>
              <a:spcAft>
                <a:spcPts val="0"/>
              </a:spcAft>
              <a:buNone/>
              <a:defRPr sz="2800">
                <a:solidFill>
                  <a:schemeClr val="lt1"/>
                </a:solidFill>
                <a:latin typeface="Google Sans"/>
                <a:ea typeface="Google Sans"/>
                <a:cs typeface="Google Sans"/>
                <a:sym typeface="Google Sans"/>
              </a:defRPr>
            </a:lvl3pPr>
            <a:lvl4pPr lvl="3" rtl="0">
              <a:spcBef>
                <a:spcPts val="0"/>
              </a:spcBef>
              <a:spcAft>
                <a:spcPts val="0"/>
              </a:spcAft>
              <a:buNone/>
              <a:defRPr sz="2800">
                <a:solidFill>
                  <a:schemeClr val="lt1"/>
                </a:solidFill>
                <a:latin typeface="Google Sans"/>
                <a:ea typeface="Google Sans"/>
                <a:cs typeface="Google Sans"/>
                <a:sym typeface="Google Sans"/>
              </a:defRPr>
            </a:lvl4pPr>
            <a:lvl5pPr lvl="4" rtl="0">
              <a:spcBef>
                <a:spcPts val="0"/>
              </a:spcBef>
              <a:spcAft>
                <a:spcPts val="0"/>
              </a:spcAft>
              <a:buNone/>
              <a:defRPr sz="2800">
                <a:solidFill>
                  <a:schemeClr val="lt1"/>
                </a:solidFill>
                <a:latin typeface="Google Sans"/>
                <a:ea typeface="Google Sans"/>
                <a:cs typeface="Google Sans"/>
                <a:sym typeface="Google Sans"/>
              </a:defRPr>
            </a:lvl5pPr>
            <a:lvl6pPr lvl="5" rtl="0">
              <a:spcBef>
                <a:spcPts val="0"/>
              </a:spcBef>
              <a:spcAft>
                <a:spcPts val="0"/>
              </a:spcAft>
              <a:buNone/>
              <a:defRPr sz="2800">
                <a:solidFill>
                  <a:schemeClr val="lt1"/>
                </a:solidFill>
                <a:latin typeface="Google Sans"/>
                <a:ea typeface="Google Sans"/>
                <a:cs typeface="Google Sans"/>
                <a:sym typeface="Google Sans"/>
              </a:defRPr>
            </a:lvl6pPr>
            <a:lvl7pPr lvl="6" rtl="0">
              <a:spcBef>
                <a:spcPts val="0"/>
              </a:spcBef>
              <a:spcAft>
                <a:spcPts val="0"/>
              </a:spcAft>
              <a:buNone/>
              <a:defRPr sz="2800">
                <a:solidFill>
                  <a:schemeClr val="lt1"/>
                </a:solidFill>
                <a:latin typeface="Google Sans"/>
                <a:ea typeface="Google Sans"/>
                <a:cs typeface="Google Sans"/>
                <a:sym typeface="Google Sans"/>
              </a:defRPr>
            </a:lvl7pPr>
            <a:lvl8pPr lvl="7" rtl="0">
              <a:spcBef>
                <a:spcPts val="0"/>
              </a:spcBef>
              <a:spcAft>
                <a:spcPts val="0"/>
              </a:spcAft>
              <a:buNone/>
              <a:defRPr sz="2800">
                <a:solidFill>
                  <a:schemeClr val="lt1"/>
                </a:solidFill>
                <a:latin typeface="Google Sans"/>
                <a:ea typeface="Google Sans"/>
                <a:cs typeface="Google Sans"/>
                <a:sym typeface="Google Sans"/>
              </a:defRPr>
            </a:lvl8pPr>
            <a:lvl9pPr lvl="8" rtl="0">
              <a:spcBef>
                <a:spcPts val="0"/>
              </a:spcBef>
              <a:spcAft>
                <a:spcPts val="0"/>
              </a:spcAft>
              <a:buNone/>
              <a:defRPr sz="2800">
                <a:solidFill>
                  <a:schemeClr val="lt1"/>
                </a:solidFill>
                <a:latin typeface="Google Sans"/>
                <a:ea typeface="Google Sans"/>
                <a:cs typeface="Google Sans"/>
                <a:sym typeface="Google Sans"/>
              </a:defRPr>
            </a:lvl9pPr>
          </a:lstStyle>
          <a:p/>
        </p:txBody>
      </p:sp>
      <p:sp>
        <p:nvSpPr>
          <p:cNvPr id="474" name="Google Shape;474;p105"/>
          <p:cNvSpPr/>
          <p:nvPr/>
        </p:nvSpPr>
        <p:spPr>
          <a:xfrm>
            <a:off x="835075" y="9269250"/>
            <a:ext cx="2978400" cy="52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a - Agenda/Learn how to... - Presenter">
  <p:cSld name="CUSTOM_2_4_1_1_2">
    <p:spTree>
      <p:nvGrpSpPr>
        <p:cNvPr id="475" name="Shape 475"/>
        <p:cNvGrpSpPr/>
        <p:nvPr/>
      </p:nvGrpSpPr>
      <p:grpSpPr>
        <a:xfrm>
          <a:off x="0" y="0"/>
          <a:ext cx="0" cy="0"/>
          <a:chOff x="0" y="0"/>
          <a:chExt cx="0" cy="0"/>
        </a:xfrm>
      </p:grpSpPr>
      <p:pic>
        <p:nvPicPr>
          <p:cNvPr id="476" name="Google Shape;476;p106"/>
          <p:cNvPicPr preferRelativeResize="0"/>
          <p:nvPr/>
        </p:nvPicPr>
        <p:blipFill>
          <a:blip r:embed="rId2">
            <a:alphaModFix/>
          </a:blip>
          <a:stretch>
            <a:fillRect/>
          </a:stretch>
        </p:blipFill>
        <p:spPr>
          <a:xfrm>
            <a:off x="0" y="0"/>
            <a:ext cx="18288000" cy="10287000"/>
          </a:xfrm>
          <a:prstGeom prst="rect">
            <a:avLst/>
          </a:prstGeom>
          <a:noFill/>
          <a:ln>
            <a:noFill/>
          </a:ln>
        </p:spPr>
      </p:pic>
      <p:cxnSp>
        <p:nvCxnSpPr>
          <p:cNvPr id="477" name="Google Shape;477;p106"/>
          <p:cNvCxnSpPr/>
          <p:nvPr/>
        </p:nvCxnSpPr>
        <p:spPr>
          <a:xfrm>
            <a:off x="1743427" y="1017624"/>
            <a:ext cx="857400" cy="0"/>
          </a:xfrm>
          <a:prstGeom prst="straightConnector1">
            <a:avLst/>
          </a:prstGeom>
          <a:noFill/>
          <a:ln cap="flat" cmpd="sng" w="38100">
            <a:solidFill>
              <a:srgbClr val="4285F4"/>
            </a:solidFill>
            <a:prstDash val="solid"/>
            <a:round/>
            <a:headEnd len="med" w="med" type="none"/>
            <a:tailEnd len="med" w="med" type="none"/>
          </a:ln>
        </p:spPr>
      </p:cxnSp>
      <p:sp>
        <p:nvSpPr>
          <p:cNvPr id="478" name="Google Shape;478;p106"/>
          <p:cNvSpPr txBox="1"/>
          <p:nvPr>
            <p:ph type="title"/>
          </p:nvPr>
        </p:nvSpPr>
        <p:spPr>
          <a:xfrm>
            <a:off x="1672475" y="1154875"/>
            <a:ext cx="74868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p:txBody>
      </p:sp>
      <p:sp>
        <p:nvSpPr>
          <p:cNvPr id="479" name="Google Shape;479;p106"/>
          <p:cNvSpPr txBox="1"/>
          <p:nvPr>
            <p:ph idx="1" type="body"/>
          </p:nvPr>
        </p:nvSpPr>
        <p:spPr>
          <a:xfrm>
            <a:off x="1701275" y="2432125"/>
            <a:ext cx="7320000" cy="6775200"/>
          </a:xfrm>
          <a:prstGeom prst="rect">
            <a:avLst/>
          </a:prstGeom>
        </p:spPr>
        <p:txBody>
          <a:bodyPr anchorCtr="0" anchor="t" bIns="91450" lIns="91450" spcFirstLastPara="1" rIns="91450" wrap="square" tIns="91450">
            <a:noAutofit/>
          </a:bodyPr>
          <a:lstStyle>
            <a:lvl1pPr indent="-457200" lvl="0" marL="457200" rtl="0">
              <a:lnSpc>
                <a:spcPct val="100000"/>
              </a:lnSpc>
              <a:spcBef>
                <a:spcPts val="0"/>
              </a:spcBef>
              <a:spcAft>
                <a:spcPts val="0"/>
              </a:spcAft>
              <a:buClr>
                <a:schemeClr val="lt1"/>
              </a:buClr>
              <a:buSzPts val="3600"/>
              <a:buFont typeface="Roboto"/>
              <a:buChar char="●"/>
              <a:defRPr sz="3600">
                <a:solidFill>
                  <a:schemeClr val="lt1"/>
                </a:solidFill>
                <a:latin typeface="Roboto"/>
                <a:ea typeface="Roboto"/>
                <a:cs typeface="Roboto"/>
                <a:sym typeface="Roboto"/>
              </a:defRPr>
            </a:lvl1pPr>
            <a:lvl2pPr indent="-457200" lvl="1" marL="914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2pPr>
            <a:lvl3pPr indent="-457200" lvl="2" marL="1371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3pPr>
            <a:lvl4pPr indent="-457200" lvl="3" marL="18288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4pPr>
            <a:lvl5pPr indent="-457200" lvl="4" marL="22860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5pPr>
            <a:lvl6pPr indent="-457200" lvl="5" marL="27432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6pPr>
            <a:lvl7pPr indent="-457200" lvl="6" marL="3200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7pPr>
            <a:lvl8pPr indent="-457200" lvl="7" marL="3657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8pPr>
            <a:lvl9pPr indent="-457200" lvl="8" marL="4114800" rtl="0">
              <a:lnSpc>
                <a:spcPct val="100000"/>
              </a:lnSpc>
              <a:spcBef>
                <a:spcPts val="3000"/>
              </a:spcBef>
              <a:spcAft>
                <a:spcPts val="3000"/>
              </a:spcAft>
              <a:buClr>
                <a:schemeClr val="lt1"/>
              </a:buClr>
              <a:buSzPts val="3600"/>
              <a:buFont typeface="Roboto"/>
              <a:buChar char="■"/>
              <a:defRPr sz="3600">
                <a:solidFill>
                  <a:schemeClr val="lt1"/>
                </a:solidFill>
                <a:latin typeface="Roboto"/>
                <a:ea typeface="Roboto"/>
                <a:cs typeface="Roboto"/>
                <a:sym typeface="Robot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b - Full - Title">
  <p:cSld name="CUSTOM_3_1_1_1_1_1_3">
    <p:spTree>
      <p:nvGrpSpPr>
        <p:cNvPr id="480" name="Shape 480"/>
        <p:cNvGrpSpPr/>
        <p:nvPr/>
      </p:nvGrpSpPr>
      <p:grpSpPr>
        <a:xfrm>
          <a:off x="0" y="0"/>
          <a:ext cx="0" cy="0"/>
          <a:chOff x="0" y="0"/>
          <a:chExt cx="0" cy="0"/>
        </a:xfrm>
      </p:grpSpPr>
      <p:cxnSp>
        <p:nvCxnSpPr>
          <p:cNvPr id="481" name="Google Shape;481;p107"/>
          <p:cNvCxnSpPr/>
          <p:nvPr/>
        </p:nvCxnSpPr>
        <p:spPr>
          <a:xfrm>
            <a:off x="1743427" y="1017624"/>
            <a:ext cx="857400" cy="0"/>
          </a:xfrm>
          <a:prstGeom prst="straightConnector1">
            <a:avLst/>
          </a:prstGeom>
          <a:noFill/>
          <a:ln cap="flat" cmpd="sng" w="38100">
            <a:solidFill>
              <a:srgbClr val="4285F4"/>
            </a:solidFill>
            <a:prstDash val="solid"/>
            <a:round/>
            <a:headEnd len="med" w="med" type="none"/>
            <a:tailEnd len="med" w="med" type="none"/>
          </a:ln>
        </p:spPr>
      </p:cxnSp>
      <p:sp>
        <p:nvSpPr>
          <p:cNvPr id="482" name="Google Shape;482;p107"/>
          <p:cNvSpPr txBox="1"/>
          <p:nvPr>
            <p:ph type="title"/>
          </p:nvPr>
        </p:nvSpPr>
        <p:spPr>
          <a:xfrm>
            <a:off x="1672475" y="1154875"/>
            <a:ext cx="147750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 Presenter - Master title - Blue 2">
  <p:cSld name="CUSTOM_2_4_4">
    <p:spTree>
      <p:nvGrpSpPr>
        <p:cNvPr id="483" name="Shape 483"/>
        <p:cNvGrpSpPr/>
        <p:nvPr/>
      </p:nvGrpSpPr>
      <p:grpSpPr>
        <a:xfrm>
          <a:off x="0" y="0"/>
          <a:ext cx="0" cy="0"/>
          <a:chOff x="0" y="0"/>
          <a:chExt cx="0" cy="0"/>
        </a:xfrm>
      </p:grpSpPr>
      <p:pic>
        <p:nvPicPr>
          <p:cNvPr id="484" name="Google Shape;484;p108"/>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485" name="Google Shape;485;p108"/>
          <p:cNvPicPr preferRelativeResize="0"/>
          <p:nvPr/>
        </p:nvPicPr>
        <p:blipFill>
          <a:blip r:embed="rId3">
            <a:alphaModFix/>
          </a:blip>
          <a:stretch>
            <a:fillRect/>
          </a:stretch>
        </p:blipFill>
        <p:spPr>
          <a:xfrm>
            <a:off x="1887149" y="3182300"/>
            <a:ext cx="818351" cy="654675"/>
          </a:xfrm>
          <a:prstGeom prst="rect">
            <a:avLst/>
          </a:prstGeom>
          <a:noFill/>
          <a:ln>
            <a:noFill/>
          </a:ln>
        </p:spPr>
      </p:pic>
      <p:sp>
        <p:nvSpPr>
          <p:cNvPr id="486" name="Google Shape;486;p108"/>
          <p:cNvSpPr txBox="1"/>
          <p:nvPr>
            <p:ph type="title"/>
          </p:nvPr>
        </p:nvSpPr>
        <p:spPr>
          <a:xfrm>
            <a:off x="1753100" y="4201375"/>
            <a:ext cx="7207200" cy="3799800"/>
          </a:xfrm>
          <a:prstGeom prst="rect">
            <a:avLst/>
          </a:prstGeom>
        </p:spPr>
        <p:txBody>
          <a:bodyPr anchorCtr="0" anchor="t" bIns="91450" lIns="91450" spcFirstLastPara="1" rIns="91450" wrap="square" tIns="91450">
            <a:noAutofit/>
          </a:bodyPr>
          <a:lstStyle>
            <a:lvl1pPr lvl="0" rtl="0">
              <a:spcBef>
                <a:spcPts val="0"/>
              </a:spcBef>
              <a:spcAft>
                <a:spcPts val="0"/>
              </a:spcAft>
              <a:buNone/>
              <a:defRPr b="1" sz="4800">
                <a:solidFill>
                  <a:schemeClr val="dk1"/>
                </a:solidFill>
                <a:latin typeface="Google Sans"/>
                <a:ea typeface="Google Sans"/>
                <a:cs typeface="Google Sans"/>
                <a:sym typeface="Google Sans"/>
              </a:defRPr>
            </a:lvl1pPr>
            <a:lvl2pPr lvl="1" rtl="0">
              <a:spcBef>
                <a:spcPts val="0"/>
              </a:spcBef>
              <a:spcAft>
                <a:spcPts val="0"/>
              </a:spcAft>
              <a:buNone/>
              <a:defRPr b="1" sz="4800">
                <a:solidFill>
                  <a:schemeClr val="dk1"/>
                </a:solidFill>
                <a:latin typeface="Google Sans"/>
                <a:ea typeface="Google Sans"/>
                <a:cs typeface="Google Sans"/>
                <a:sym typeface="Google Sans"/>
              </a:defRPr>
            </a:lvl2pPr>
            <a:lvl3pPr lvl="2" rtl="0">
              <a:spcBef>
                <a:spcPts val="0"/>
              </a:spcBef>
              <a:spcAft>
                <a:spcPts val="0"/>
              </a:spcAft>
              <a:buNone/>
              <a:defRPr b="1" sz="4800">
                <a:solidFill>
                  <a:schemeClr val="dk1"/>
                </a:solidFill>
                <a:latin typeface="Google Sans"/>
                <a:ea typeface="Google Sans"/>
                <a:cs typeface="Google Sans"/>
                <a:sym typeface="Google Sans"/>
              </a:defRPr>
            </a:lvl3pPr>
            <a:lvl4pPr lvl="3" rtl="0">
              <a:spcBef>
                <a:spcPts val="0"/>
              </a:spcBef>
              <a:spcAft>
                <a:spcPts val="0"/>
              </a:spcAft>
              <a:buNone/>
              <a:defRPr b="1" sz="4800">
                <a:solidFill>
                  <a:schemeClr val="dk1"/>
                </a:solidFill>
                <a:latin typeface="Google Sans"/>
                <a:ea typeface="Google Sans"/>
                <a:cs typeface="Google Sans"/>
                <a:sym typeface="Google Sans"/>
              </a:defRPr>
            </a:lvl4pPr>
            <a:lvl5pPr lvl="4" rtl="0">
              <a:spcBef>
                <a:spcPts val="0"/>
              </a:spcBef>
              <a:spcAft>
                <a:spcPts val="0"/>
              </a:spcAft>
              <a:buNone/>
              <a:defRPr b="1" sz="4800">
                <a:solidFill>
                  <a:schemeClr val="dk1"/>
                </a:solidFill>
                <a:latin typeface="Google Sans"/>
                <a:ea typeface="Google Sans"/>
                <a:cs typeface="Google Sans"/>
                <a:sym typeface="Google Sans"/>
              </a:defRPr>
            </a:lvl5pPr>
            <a:lvl6pPr lvl="5" rtl="0">
              <a:spcBef>
                <a:spcPts val="0"/>
              </a:spcBef>
              <a:spcAft>
                <a:spcPts val="0"/>
              </a:spcAft>
              <a:buNone/>
              <a:defRPr b="1" sz="4800">
                <a:solidFill>
                  <a:schemeClr val="dk1"/>
                </a:solidFill>
                <a:latin typeface="Google Sans"/>
                <a:ea typeface="Google Sans"/>
                <a:cs typeface="Google Sans"/>
                <a:sym typeface="Google Sans"/>
              </a:defRPr>
            </a:lvl6pPr>
            <a:lvl7pPr lvl="6" rtl="0">
              <a:spcBef>
                <a:spcPts val="0"/>
              </a:spcBef>
              <a:spcAft>
                <a:spcPts val="0"/>
              </a:spcAft>
              <a:buNone/>
              <a:defRPr b="1" sz="4800">
                <a:solidFill>
                  <a:schemeClr val="dk1"/>
                </a:solidFill>
                <a:latin typeface="Google Sans"/>
                <a:ea typeface="Google Sans"/>
                <a:cs typeface="Google Sans"/>
                <a:sym typeface="Google Sans"/>
              </a:defRPr>
            </a:lvl7pPr>
            <a:lvl8pPr lvl="7" rtl="0">
              <a:spcBef>
                <a:spcPts val="0"/>
              </a:spcBef>
              <a:spcAft>
                <a:spcPts val="0"/>
              </a:spcAft>
              <a:buNone/>
              <a:defRPr b="1" sz="4800">
                <a:solidFill>
                  <a:schemeClr val="dk1"/>
                </a:solidFill>
                <a:latin typeface="Google Sans"/>
                <a:ea typeface="Google Sans"/>
                <a:cs typeface="Google Sans"/>
                <a:sym typeface="Google Sans"/>
              </a:defRPr>
            </a:lvl8pPr>
            <a:lvl9pPr lvl="8" rtl="0">
              <a:spcBef>
                <a:spcPts val="0"/>
              </a:spcBef>
              <a:spcAft>
                <a:spcPts val="0"/>
              </a:spcAft>
              <a:buNone/>
              <a:defRPr b="1" sz="4800">
                <a:solidFill>
                  <a:schemeClr val="dk1"/>
                </a:solidFill>
                <a:latin typeface="Google Sans"/>
                <a:ea typeface="Google Sans"/>
                <a:cs typeface="Google Sans"/>
                <a:sym typeface="Google Sans"/>
              </a:defRPr>
            </a:lvl9pPr>
          </a:lstStyle>
          <a:p/>
        </p:txBody>
      </p:sp>
      <p:sp>
        <p:nvSpPr>
          <p:cNvPr id="487" name="Google Shape;487;p108"/>
          <p:cNvSpPr txBox="1"/>
          <p:nvPr>
            <p:ph idx="1" type="subTitle"/>
          </p:nvPr>
        </p:nvSpPr>
        <p:spPr>
          <a:xfrm>
            <a:off x="1753100" y="8001175"/>
            <a:ext cx="7429200" cy="777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488" name="Google Shape;488;p108"/>
          <p:cNvSpPr txBox="1"/>
          <p:nvPr>
            <p:ph idx="2" type="subTitle"/>
          </p:nvPr>
        </p:nvSpPr>
        <p:spPr>
          <a:xfrm>
            <a:off x="1795700" y="8564800"/>
            <a:ext cx="8175000" cy="654600"/>
          </a:xfrm>
          <a:prstGeom prst="rect">
            <a:avLst/>
          </a:prstGeom>
        </p:spPr>
        <p:txBody>
          <a:bodyPr anchorCtr="0" anchor="t" bIns="91450" lIns="91450" spcFirstLastPara="1" rIns="91450" wrap="square" tIns="91450">
            <a:noAutofit/>
          </a:bodyPr>
          <a:lstStyle>
            <a:lvl1pPr lvl="0" rtl="0">
              <a:spcBef>
                <a:spcPts val="0"/>
              </a:spcBef>
              <a:spcAft>
                <a:spcPts val="0"/>
              </a:spcAft>
              <a:buNone/>
              <a:defRPr sz="2800">
                <a:solidFill>
                  <a:schemeClr val="lt1"/>
                </a:solidFill>
                <a:latin typeface="Google Sans"/>
                <a:ea typeface="Google Sans"/>
                <a:cs typeface="Google Sans"/>
                <a:sym typeface="Google Sans"/>
              </a:defRPr>
            </a:lvl1pPr>
            <a:lvl2pPr lvl="1" rtl="0">
              <a:spcBef>
                <a:spcPts val="0"/>
              </a:spcBef>
              <a:spcAft>
                <a:spcPts val="0"/>
              </a:spcAft>
              <a:buNone/>
              <a:defRPr sz="2800">
                <a:solidFill>
                  <a:schemeClr val="lt1"/>
                </a:solidFill>
                <a:latin typeface="Google Sans"/>
                <a:ea typeface="Google Sans"/>
                <a:cs typeface="Google Sans"/>
                <a:sym typeface="Google Sans"/>
              </a:defRPr>
            </a:lvl2pPr>
            <a:lvl3pPr lvl="2" rtl="0">
              <a:spcBef>
                <a:spcPts val="0"/>
              </a:spcBef>
              <a:spcAft>
                <a:spcPts val="0"/>
              </a:spcAft>
              <a:buNone/>
              <a:defRPr sz="2800">
                <a:solidFill>
                  <a:schemeClr val="lt1"/>
                </a:solidFill>
                <a:latin typeface="Google Sans"/>
                <a:ea typeface="Google Sans"/>
                <a:cs typeface="Google Sans"/>
                <a:sym typeface="Google Sans"/>
              </a:defRPr>
            </a:lvl3pPr>
            <a:lvl4pPr lvl="3" rtl="0">
              <a:spcBef>
                <a:spcPts val="0"/>
              </a:spcBef>
              <a:spcAft>
                <a:spcPts val="0"/>
              </a:spcAft>
              <a:buNone/>
              <a:defRPr sz="2800">
                <a:solidFill>
                  <a:schemeClr val="lt1"/>
                </a:solidFill>
                <a:latin typeface="Google Sans"/>
                <a:ea typeface="Google Sans"/>
                <a:cs typeface="Google Sans"/>
                <a:sym typeface="Google Sans"/>
              </a:defRPr>
            </a:lvl4pPr>
            <a:lvl5pPr lvl="4" rtl="0">
              <a:spcBef>
                <a:spcPts val="0"/>
              </a:spcBef>
              <a:spcAft>
                <a:spcPts val="0"/>
              </a:spcAft>
              <a:buNone/>
              <a:defRPr sz="2800">
                <a:solidFill>
                  <a:schemeClr val="lt1"/>
                </a:solidFill>
                <a:latin typeface="Google Sans"/>
                <a:ea typeface="Google Sans"/>
                <a:cs typeface="Google Sans"/>
                <a:sym typeface="Google Sans"/>
              </a:defRPr>
            </a:lvl5pPr>
            <a:lvl6pPr lvl="5" rtl="0">
              <a:spcBef>
                <a:spcPts val="0"/>
              </a:spcBef>
              <a:spcAft>
                <a:spcPts val="0"/>
              </a:spcAft>
              <a:buNone/>
              <a:defRPr sz="2800">
                <a:solidFill>
                  <a:schemeClr val="lt1"/>
                </a:solidFill>
                <a:latin typeface="Google Sans"/>
                <a:ea typeface="Google Sans"/>
                <a:cs typeface="Google Sans"/>
                <a:sym typeface="Google Sans"/>
              </a:defRPr>
            </a:lvl6pPr>
            <a:lvl7pPr lvl="6" rtl="0">
              <a:spcBef>
                <a:spcPts val="0"/>
              </a:spcBef>
              <a:spcAft>
                <a:spcPts val="0"/>
              </a:spcAft>
              <a:buNone/>
              <a:defRPr sz="2800">
                <a:solidFill>
                  <a:schemeClr val="lt1"/>
                </a:solidFill>
                <a:latin typeface="Google Sans"/>
                <a:ea typeface="Google Sans"/>
                <a:cs typeface="Google Sans"/>
                <a:sym typeface="Google Sans"/>
              </a:defRPr>
            </a:lvl7pPr>
            <a:lvl8pPr lvl="7" rtl="0">
              <a:spcBef>
                <a:spcPts val="0"/>
              </a:spcBef>
              <a:spcAft>
                <a:spcPts val="0"/>
              </a:spcAft>
              <a:buNone/>
              <a:defRPr sz="2800">
                <a:solidFill>
                  <a:schemeClr val="lt1"/>
                </a:solidFill>
                <a:latin typeface="Google Sans"/>
                <a:ea typeface="Google Sans"/>
                <a:cs typeface="Google Sans"/>
                <a:sym typeface="Google Sans"/>
              </a:defRPr>
            </a:lvl8pPr>
            <a:lvl9pPr lvl="8" rtl="0">
              <a:spcBef>
                <a:spcPts val="0"/>
              </a:spcBef>
              <a:spcAft>
                <a:spcPts val="0"/>
              </a:spcAft>
              <a:buNone/>
              <a:defRPr sz="2800">
                <a:solidFill>
                  <a:schemeClr val="lt1"/>
                </a:solidFill>
                <a:latin typeface="Google Sans"/>
                <a:ea typeface="Google Sans"/>
                <a:cs typeface="Google Sans"/>
                <a:sym typeface="Google Sans"/>
              </a:defRPr>
            </a:lvl9pPr>
          </a:lstStyle>
          <a:p/>
        </p:txBody>
      </p:sp>
      <p:sp>
        <p:nvSpPr>
          <p:cNvPr id="489" name="Google Shape;489;p108"/>
          <p:cNvSpPr/>
          <p:nvPr/>
        </p:nvSpPr>
        <p:spPr>
          <a:xfrm>
            <a:off x="835075" y="9269250"/>
            <a:ext cx="2978400" cy="52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guidelines 1" showMasterSp="0">
  <p:cSld name="Blank_1_1">
    <p:bg>
      <p:bgPr>
        <a:noFill/>
      </p:bgPr>
    </p:bg>
    <p:spTree>
      <p:nvGrpSpPr>
        <p:cNvPr id="490" name="Shape 490"/>
        <p:cNvGrpSpPr/>
        <p:nvPr/>
      </p:nvGrpSpPr>
      <p:grpSpPr>
        <a:xfrm>
          <a:off x="0" y="0"/>
          <a:ext cx="0" cy="0"/>
          <a:chOff x="0" y="0"/>
          <a:chExt cx="0" cy="0"/>
        </a:xfrm>
      </p:grpSpPr>
      <p:pic>
        <p:nvPicPr>
          <p:cNvPr id="491" name="Google Shape;491;p109"/>
          <p:cNvPicPr preferRelativeResize="0"/>
          <p:nvPr/>
        </p:nvPicPr>
        <p:blipFill>
          <a:blip r:embed="rId2">
            <a:alphaModFix/>
          </a:blip>
          <a:stretch>
            <a:fillRect/>
          </a:stretch>
        </p:blipFill>
        <p:spPr>
          <a:xfrm>
            <a:off x="16883650" y="9331675"/>
            <a:ext cx="512299" cy="51229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 Presenter - Master title - Blue 3">
  <p:cSld name="CUSTOM_2_4_5">
    <p:spTree>
      <p:nvGrpSpPr>
        <p:cNvPr id="492" name="Shape 492"/>
        <p:cNvGrpSpPr/>
        <p:nvPr/>
      </p:nvGrpSpPr>
      <p:grpSpPr>
        <a:xfrm>
          <a:off x="0" y="0"/>
          <a:ext cx="0" cy="0"/>
          <a:chOff x="0" y="0"/>
          <a:chExt cx="0" cy="0"/>
        </a:xfrm>
      </p:grpSpPr>
      <p:pic>
        <p:nvPicPr>
          <p:cNvPr id="493" name="Google Shape;493;p110"/>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494" name="Google Shape;494;p110"/>
          <p:cNvPicPr preferRelativeResize="0"/>
          <p:nvPr/>
        </p:nvPicPr>
        <p:blipFill>
          <a:blip r:embed="rId3">
            <a:alphaModFix/>
          </a:blip>
          <a:stretch>
            <a:fillRect/>
          </a:stretch>
        </p:blipFill>
        <p:spPr>
          <a:xfrm>
            <a:off x="1887149" y="3182300"/>
            <a:ext cx="818351" cy="654675"/>
          </a:xfrm>
          <a:prstGeom prst="rect">
            <a:avLst/>
          </a:prstGeom>
          <a:noFill/>
          <a:ln>
            <a:noFill/>
          </a:ln>
        </p:spPr>
      </p:pic>
      <p:sp>
        <p:nvSpPr>
          <p:cNvPr id="495" name="Google Shape;495;p110"/>
          <p:cNvSpPr txBox="1"/>
          <p:nvPr>
            <p:ph type="title"/>
          </p:nvPr>
        </p:nvSpPr>
        <p:spPr>
          <a:xfrm>
            <a:off x="1753100" y="4201375"/>
            <a:ext cx="7207200" cy="3799800"/>
          </a:xfrm>
          <a:prstGeom prst="rect">
            <a:avLst/>
          </a:prstGeom>
        </p:spPr>
        <p:txBody>
          <a:bodyPr anchorCtr="0" anchor="t" bIns="91450" lIns="91450" spcFirstLastPara="1" rIns="91450" wrap="square" tIns="91450">
            <a:noAutofit/>
          </a:bodyPr>
          <a:lstStyle>
            <a:lvl1pPr lvl="0" rtl="0">
              <a:spcBef>
                <a:spcPts val="0"/>
              </a:spcBef>
              <a:spcAft>
                <a:spcPts val="0"/>
              </a:spcAft>
              <a:buNone/>
              <a:defRPr b="1" sz="4800">
                <a:solidFill>
                  <a:schemeClr val="dk1"/>
                </a:solidFill>
                <a:latin typeface="Google Sans"/>
                <a:ea typeface="Google Sans"/>
                <a:cs typeface="Google Sans"/>
                <a:sym typeface="Google Sans"/>
              </a:defRPr>
            </a:lvl1pPr>
            <a:lvl2pPr lvl="1" rtl="0">
              <a:spcBef>
                <a:spcPts val="0"/>
              </a:spcBef>
              <a:spcAft>
                <a:spcPts val="0"/>
              </a:spcAft>
              <a:buNone/>
              <a:defRPr b="1" sz="4800">
                <a:solidFill>
                  <a:schemeClr val="dk1"/>
                </a:solidFill>
                <a:latin typeface="Google Sans"/>
                <a:ea typeface="Google Sans"/>
                <a:cs typeface="Google Sans"/>
                <a:sym typeface="Google Sans"/>
              </a:defRPr>
            </a:lvl2pPr>
            <a:lvl3pPr lvl="2" rtl="0">
              <a:spcBef>
                <a:spcPts val="0"/>
              </a:spcBef>
              <a:spcAft>
                <a:spcPts val="0"/>
              </a:spcAft>
              <a:buNone/>
              <a:defRPr b="1" sz="4800">
                <a:solidFill>
                  <a:schemeClr val="dk1"/>
                </a:solidFill>
                <a:latin typeface="Google Sans"/>
                <a:ea typeface="Google Sans"/>
                <a:cs typeface="Google Sans"/>
                <a:sym typeface="Google Sans"/>
              </a:defRPr>
            </a:lvl3pPr>
            <a:lvl4pPr lvl="3" rtl="0">
              <a:spcBef>
                <a:spcPts val="0"/>
              </a:spcBef>
              <a:spcAft>
                <a:spcPts val="0"/>
              </a:spcAft>
              <a:buNone/>
              <a:defRPr b="1" sz="4800">
                <a:solidFill>
                  <a:schemeClr val="dk1"/>
                </a:solidFill>
                <a:latin typeface="Google Sans"/>
                <a:ea typeface="Google Sans"/>
                <a:cs typeface="Google Sans"/>
                <a:sym typeface="Google Sans"/>
              </a:defRPr>
            </a:lvl4pPr>
            <a:lvl5pPr lvl="4" rtl="0">
              <a:spcBef>
                <a:spcPts val="0"/>
              </a:spcBef>
              <a:spcAft>
                <a:spcPts val="0"/>
              </a:spcAft>
              <a:buNone/>
              <a:defRPr b="1" sz="4800">
                <a:solidFill>
                  <a:schemeClr val="dk1"/>
                </a:solidFill>
                <a:latin typeface="Google Sans"/>
                <a:ea typeface="Google Sans"/>
                <a:cs typeface="Google Sans"/>
                <a:sym typeface="Google Sans"/>
              </a:defRPr>
            </a:lvl5pPr>
            <a:lvl6pPr lvl="5" rtl="0">
              <a:spcBef>
                <a:spcPts val="0"/>
              </a:spcBef>
              <a:spcAft>
                <a:spcPts val="0"/>
              </a:spcAft>
              <a:buNone/>
              <a:defRPr b="1" sz="4800">
                <a:solidFill>
                  <a:schemeClr val="dk1"/>
                </a:solidFill>
                <a:latin typeface="Google Sans"/>
                <a:ea typeface="Google Sans"/>
                <a:cs typeface="Google Sans"/>
                <a:sym typeface="Google Sans"/>
              </a:defRPr>
            </a:lvl6pPr>
            <a:lvl7pPr lvl="6" rtl="0">
              <a:spcBef>
                <a:spcPts val="0"/>
              </a:spcBef>
              <a:spcAft>
                <a:spcPts val="0"/>
              </a:spcAft>
              <a:buNone/>
              <a:defRPr b="1" sz="4800">
                <a:solidFill>
                  <a:schemeClr val="dk1"/>
                </a:solidFill>
                <a:latin typeface="Google Sans"/>
                <a:ea typeface="Google Sans"/>
                <a:cs typeface="Google Sans"/>
                <a:sym typeface="Google Sans"/>
              </a:defRPr>
            </a:lvl7pPr>
            <a:lvl8pPr lvl="7" rtl="0">
              <a:spcBef>
                <a:spcPts val="0"/>
              </a:spcBef>
              <a:spcAft>
                <a:spcPts val="0"/>
              </a:spcAft>
              <a:buNone/>
              <a:defRPr b="1" sz="4800">
                <a:solidFill>
                  <a:schemeClr val="dk1"/>
                </a:solidFill>
                <a:latin typeface="Google Sans"/>
                <a:ea typeface="Google Sans"/>
                <a:cs typeface="Google Sans"/>
                <a:sym typeface="Google Sans"/>
              </a:defRPr>
            </a:lvl8pPr>
            <a:lvl9pPr lvl="8" rtl="0">
              <a:spcBef>
                <a:spcPts val="0"/>
              </a:spcBef>
              <a:spcAft>
                <a:spcPts val="0"/>
              </a:spcAft>
              <a:buNone/>
              <a:defRPr b="1" sz="4800">
                <a:solidFill>
                  <a:schemeClr val="dk1"/>
                </a:solidFill>
                <a:latin typeface="Google Sans"/>
                <a:ea typeface="Google Sans"/>
                <a:cs typeface="Google Sans"/>
                <a:sym typeface="Google Sans"/>
              </a:defRPr>
            </a:lvl9pPr>
          </a:lstStyle>
          <a:p/>
        </p:txBody>
      </p:sp>
      <p:sp>
        <p:nvSpPr>
          <p:cNvPr id="496" name="Google Shape;496;p110"/>
          <p:cNvSpPr txBox="1"/>
          <p:nvPr>
            <p:ph idx="1" type="subTitle"/>
          </p:nvPr>
        </p:nvSpPr>
        <p:spPr>
          <a:xfrm>
            <a:off x="1753100" y="8001175"/>
            <a:ext cx="7429200" cy="777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497" name="Google Shape;497;p110"/>
          <p:cNvSpPr txBox="1"/>
          <p:nvPr>
            <p:ph idx="2" type="subTitle"/>
          </p:nvPr>
        </p:nvSpPr>
        <p:spPr>
          <a:xfrm>
            <a:off x="1795700" y="8564800"/>
            <a:ext cx="8175000" cy="654600"/>
          </a:xfrm>
          <a:prstGeom prst="rect">
            <a:avLst/>
          </a:prstGeom>
        </p:spPr>
        <p:txBody>
          <a:bodyPr anchorCtr="0" anchor="t" bIns="91450" lIns="91450" spcFirstLastPara="1" rIns="91450" wrap="square" tIns="91450">
            <a:noAutofit/>
          </a:bodyPr>
          <a:lstStyle>
            <a:lvl1pPr lvl="0" rtl="0">
              <a:spcBef>
                <a:spcPts val="0"/>
              </a:spcBef>
              <a:spcAft>
                <a:spcPts val="0"/>
              </a:spcAft>
              <a:buNone/>
              <a:defRPr sz="2800">
                <a:solidFill>
                  <a:schemeClr val="lt1"/>
                </a:solidFill>
                <a:latin typeface="Google Sans"/>
                <a:ea typeface="Google Sans"/>
                <a:cs typeface="Google Sans"/>
                <a:sym typeface="Google Sans"/>
              </a:defRPr>
            </a:lvl1pPr>
            <a:lvl2pPr lvl="1" rtl="0">
              <a:spcBef>
                <a:spcPts val="0"/>
              </a:spcBef>
              <a:spcAft>
                <a:spcPts val="0"/>
              </a:spcAft>
              <a:buNone/>
              <a:defRPr sz="2800">
                <a:solidFill>
                  <a:schemeClr val="lt1"/>
                </a:solidFill>
                <a:latin typeface="Google Sans"/>
                <a:ea typeface="Google Sans"/>
                <a:cs typeface="Google Sans"/>
                <a:sym typeface="Google Sans"/>
              </a:defRPr>
            </a:lvl2pPr>
            <a:lvl3pPr lvl="2" rtl="0">
              <a:spcBef>
                <a:spcPts val="0"/>
              </a:spcBef>
              <a:spcAft>
                <a:spcPts val="0"/>
              </a:spcAft>
              <a:buNone/>
              <a:defRPr sz="2800">
                <a:solidFill>
                  <a:schemeClr val="lt1"/>
                </a:solidFill>
                <a:latin typeface="Google Sans"/>
                <a:ea typeface="Google Sans"/>
                <a:cs typeface="Google Sans"/>
                <a:sym typeface="Google Sans"/>
              </a:defRPr>
            </a:lvl3pPr>
            <a:lvl4pPr lvl="3" rtl="0">
              <a:spcBef>
                <a:spcPts val="0"/>
              </a:spcBef>
              <a:spcAft>
                <a:spcPts val="0"/>
              </a:spcAft>
              <a:buNone/>
              <a:defRPr sz="2800">
                <a:solidFill>
                  <a:schemeClr val="lt1"/>
                </a:solidFill>
                <a:latin typeface="Google Sans"/>
                <a:ea typeface="Google Sans"/>
                <a:cs typeface="Google Sans"/>
                <a:sym typeface="Google Sans"/>
              </a:defRPr>
            </a:lvl4pPr>
            <a:lvl5pPr lvl="4" rtl="0">
              <a:spcBef>
                <a:spcPts val="0"/>
              </a:spcBef>
              <a:spcAft>
                <a:spcPts val="0"/>
              </a:spcAft>
              <a:buNone/>
              <a:defRPr sz="2800">
                <a:solidFill>
                  <a:schemeClr val="lt1"/>
                </a:solidFill>
                <a:latin typeface="Google Sans"/>
                <a:ea typeface="Google Sans"/>
                <a:cs typeface="Google Sans"/>
                <a:sym typeface="Google Sans"/>
              </a:defRPr>
            </a:lvl5pPr>
            <a:lvl6pPr lvl="5" rtl="0">
              <a:spcBef>
                <a:spcPts val="0"/>
              </a:spcBef>
              <a:spcAft>
                <a:spcPts val="0"/>
              </a:spcAft>
              <a:buNone/>
              <a:defRPr sz="2800">
                <a:solidFill>
                  <a:schemeClr val="lt1"/>
                </a:solidFill>
                <a:latin typeface="Google Sans"/>
                <a:ea typeface="Google Sans"/>
                <a:cs typeface="Google Sans"/>
                <a:sym typeface="Google Sans"/>
              </a:defRPr>
            </a:lvl6pPr>
            <a:lvl7pPr lvl="6" rtl="0">
              <a:spcBef>
                <a:spcPts val="0"/>
              </a:spcBef>
              <a:spcAft>
                <a:spcPts val="0"/>
              </a:spcAft>
              <a:buNone/>
              <a:defRPr sz="2800">
                <a:solidFill>
                  <a:schemeClr val="lt1"/>
                </a:solidFill>
                <a:latin typeface="Google Sans"/>
                <a:ea typeface="Google Sans"/>
                <a:cs typeface="Google Sans"/>
                <a:sym typeface="Google Sans"/>
              </a:defRPr>
            </a:lvl7pPr>
            <a:lvl8pPr lvl="7" rtl="0">
              <a:spcBef>
                <a:spcPts val="0"/>
              </a:spcBef>
              <a:spcAft>
                <a:spcPts val="0"/>
              </a:spcAft>
              <a:buNone/>
              <a:defRPr sz="2800">
                <a:solidFill>
                  <a:schemeClr val="lt1"/>
                </a:solidFill>
                <a:latin typeface="Google Sans"/>
                <a:ea typeface="Google Sans"/>
                <a:cs typeface="Google Sans"/>
                <a:sym typeface="Google Sans"/>
              </a:defRPr>
            </a:lvl8pPr>
            <a:lvl9pPr lvl="8" rtl="0">
              <a:spcBef>
                <a:spcPts val="0"/>
              </a:spcBef>
              <a:spcAft>
                <a:spcPts val="0"/>
              </a:spcAft>
              <a:buNone/>
              <a:defRPr sz="2800">
                <a:solidFill>
                  <a:schemeClr val="lt1"/>
                </a:solidFill>
                <a:latin typeface="Google Sans"/>
                <a:ea typeface="Google Sans"/>
                <a:cs typeface="Google Sans"/>
                <a:sym typeface="Google Sans"/>
              </a:defRPr>
            </a:lvl9pPr>
          </a:lstStyle>
          <a:p/>
        </p:txBody>
      </p:sp>
      <p:sp>
        <p:nvSpPr>
          <p:cNvPr id="498" name="Google Shape;498;p110"/>
          <p:cNvSpPr/>
          <p:nvPr/>
        </p:nvSpPr>
        <p:spPr>
          <a:xfrm>
            <a:off x="835075" y="9269250"/>
            <a:ext cx="2978400" cy="52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guidelines 2" showMasterSp="0">
  <p:cSld name="Blank no guidelines">
    <p:bg>
      <p:bgPr>
        <a:noFill/>
      </p:bgPr>
    </p:bg>
    <p:spTree>
      <p:nvGrpSpPr>
        <p:cNvPr id="499" name="Shape 499"/>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0" name="Shape 500"/>
        <p:cNvGrpSpPr/>
        <p:nvPr/>
      </p:nvGrpSpPr>
      <p:grpSpPr>
        <a:xfrm>
          <a:off x="0" y="0"/>
          <a:ext cx="0" cy="0"/>
          <a:chOff x="0" y="0"/>
          <a:chExt cx="0" cy="0"/>
        </a:xfrm>
      </p:grpSpPr>
      <p:sp>
        <p:nvSpPr>
          <p:cNvPr id="501" name="Google Shape;501;p112"/>
          <p:cNvSpPr txBox="1"/>
          <p:nvPr>
            <p:ph type="title"/>
          </p:nvPr>
        </p:nvSpPr>
        <p:spPr>
          <a:xfrm>
            <a:off x="623400" y="890050"/>
            <a:ext cx="17041200" cy="1145400"/>
          </a:xfrm>
          <a:prstGeom prst="rect">
            <a:avLst/>
          </a:prstGeom>
          <a:noFill/>
          <a:ln>
            <a:noFill/>
          </a:ln>
        </p:spPr>
        <p:txBody>
          <a:bodyPr anchorCtr="0" anchor="t" bIns="274300" lIns="274300" spcFirstLastPara="1" rIns="274300" wrap="square" tIns="274300">
            <a:noAutofit/>
          </a:bodyPr>
          <a:lstStyle>
            <a:lvl1pPr lvl="0" rtl="0" algn="l">
              <a:lnSpc>
                <a:spcPct val="100000"/>
              </a:lnSpc>
              <a:spcBef>
                <a:spcPts val="0"/>
              </a:spcBef>
              <a:spcAft>
                <a:spcPts val="0"/>
              </a:spcAft>
              <a:buSzPts val="9000"/>
              <a:buNone/>
              <a:defRPr/>
            </a:lvl1pPr>
            <a:lvl2pPr lvl="1" rtl="0" algn="l">
              <a:lnSpc>
                <a:spcPct val="100000"/>
              </a:lnSpc>
              <a:spcBef>
                <a:spcPts val="0"/>
              </a:spcBef>
              <a:spcAft>
                <a:spcPts val="0"/>
              </a:spcAft>
              <a:buSzPts val="4200"/>
              <a:buNone/>
              <a:defRPr/>
            </a:lvl2pPr>
            <a:lvl3pPr lvl="2" rtl="0" algn="l">
              <a:lnSpc>
                <a:spcPct val="100000"/>
              </a:lnSpc>
              <a:spcBef>
                <a:spcPts val="0"/>
              </a:spcBef>
              <a:spcAft>
                <a:spcPts val="0"/>
              </a:spcAft>
              <a:buSzPts val="4200"/>
              <a:buNone/>
              <a:defRPr/>
            </a:lvl3pPr>
            <a:lvl4pPr lvl="3" rtl="0" algn="l">
              <a:lnSpc>
                <a:spcPct val="100000"/>
              </a:lnSpc>
              <a:spcBef>
                <a:spcPts val="0"/>
              </a:spcBef>
              <a:spcAft>
                <a:spcPts val="0"/>
              </a:spcAft>
              <a:buSzPts val="4200"/>
              <a:buNone/>
              <a:defRPr/>
            </a:lvl4pPr>
            <a:lvl5pPr lvl="4" rtl="0" algn="l">
              <a:lnSpc>
                <a:spcPct val="100000"/>
              </a:lnSpc>
              <a:spcBef>
                <a:spcPts val="0"/>
              </a:spcBef>
              <a:spcAft>
                <a:spcPts val="0"/>
              </a:spcAft>
              <a:buSzPts val="4200"/>
              <a:buNone/>
              <a:defRPr/>
            </a:lvl5pPr>
            <a:lvl6pPr lvl="5" rtl="0" algn="l">
              <a:lnSpc>
                <a:spcPct val="100000"/>
              </a:lnSpc>
              <a:spcBef>
                <a:spcPts val="0"/>
              </a:spcBef>
              <a:spcAft>
                <a:spcPts val="0"/>
              </a:spcAft>
              <a:buSzPts val="4200"/>
              <a:buNone/>
              <a:defRPr/>
            </a:lvl6pPr>
            <a:lvl7pPr lvl="6" rtl="0" algn="l">
              <a:lnSpc>
                <a:spcPct val="100000"/>
              </a:lnSpc>
              <a:spcBef>
                <a:spcPts val="0"/>
              </a:spcBef>
              <a:spcAft>
                <a:spcPts val="0"/>
              </a:spcAft>
              <a:buSzPts val="4200"/>
              <a:buNone/>
              <a:defRPr/>
            </a:lvl7pPr>
            <a:lvl8pPr lvl="7" rtl="0" algn="l">
              <a:lnSpc>
                <a:spcPct val="100000"/>
              </a:lnSpc>
              <a:spcBef>
                <a:spcPts val="0"/>
              </a:spcBef>
              <a:spcAft>
                <a:spcPts val="0"/>
              </a:spcAft>
              <a:buSzPts val="4200"/>
              <a:buNone/>
              <a:defRPr/>
            </a:lvl8pPr>
            <a:lvl9pPr lvl="8" rtl="0" algn="l">
              <a:lnSpc>
                <a:spcPct val="100000"/>
              </a:lnSpc>
              <a:spcBef>
                <a:spcPts val="0"/>
              </a:spcBef>
              <a:spcAft>
                <a:spcPts val="0"/>
              </a:spcAft>
              <a:buSzPts val="4200"/>
              <a:buNone/>
              <a:defRPr/>
            </a:lvl9pPr>
          </a:lstStyle>
          <a:p/>
        </p:txBody>
      </p:sp>
      <p:sp>
        <p:nvSpPr>
          <p:cNvPr id="502" name="Google Shape;502;p112"/>
          <p:cNvSpPr txBox="1"/>
          <p:nvPr>
            <p:ph idx="12" type="sldNum"/>
          </p:nvPr>
        </p:nvSpPr>
        <p:spPr>
          <a:xfrm>
            <a:off x="16944916" y="9326435"/>
            <a:ext cx="1097400" cy="787200"/>
          </a:xfrm>
          <a:prstGeom prst="rect">
            <a:avLst/>
          </a:prstGeom>
          <a:noFill/>
          <a:ln>
            <a:noFill/>
          </a:ln>
        </p:spPr>
        <p:txBody>
          <a:bodyPr anchorCtr="0" anchor="ctr" bIns="274300" lIns="274300" spcFirstLastPara="1" rIns="274300" wrap="square" tIns="274300">
            <a:noAutofit/>
          </a:bodyPr>
          <a:lstStyle>
            <a:lvl1pPr indent="0" lvl="0" marL="0" marR="0" rtl="0" algn="l">
              <a:buClr>
                <a:schemeClr val="dk1"/>
              </a:buClr>
              <a:buSzPts val="2800"/>
              <a:buFont typeface="Arial"/>
              <a:buNone/>
              <a:defRPr sz="2800">
                <a:solidFill>
                  <a:schemeClr val="dk1"/>
                </a:solidFill>
                <a:latin typeface="Arial"/>
                <a:ea typeface="Arial"/>
                <a:cs typeface="Arial"/>
                <a:sym typeface="Arial"/>
              </a:defRPr>
            </a:lvl1pPr>
            <a:lvl2pPr indent="0" lvl="1" marL="0" marR="0" rtl="0" algn="l">
              <a:buClr>
                <a:schemeClr val="dk1"/>
              </a:buClr>
              <a:buSzPts val="2800"/>
              <a:buFont typeface="Arial"/>
              <a:buNone/>
              <a:defRPr sz="2800">
                <a:solidFill>
                  <a:schemeClr val="dk1"/>
                </a:solidFill>
                <a:latin typeface="Arial"/>
                <a:ea typeface="Arial"/>
                <a:cs typeface="Arial"/>
                <a:sym typeface="Arial"/>
              </a:defRPr>
            </a:lvl2pPr>
            <a:lvl3pPr indent="0" lvl="2" marL="0" marR="0" rtl="0" algn="l">
              <a:buClr>
                <a:schemeClr val="dk1"/>
              </a:buClr>
              <a:buSzPts val="2800"/>
              <a:buFont typeface="Arial"/>
              <a:buNone/>
              <a:defRPr sz="2800">
                <a:solidFill>
                  <a:schemeClr val="dk1"/>
                </a:solidFill>
                <a:latin typeface="Arial"/>
                <a:ea typeface="Arial"/>
                <a:cs typeface="Arial"/>
                <a:sym typeface="Arial"/>
              </a:defRPr>
            </a:lvl3pPr>
            <a:lvl4pPr indent="0" lvl="3" marL="0" marR="0" rtl="0" algn="l">
              <a:buClr>
                <a:schemeClr val="dk1"/>
              </a:buClr>
              <a:buSzPts val="2800"/>
              <a:buFont typeface="Arial"/>
              <a:buNone/>
              <a:defRPr sz="2800">
                <a:solidFill>
                  <a:schemeClr val="dk1"/>
                </a:solidFill>
                <a:latin typeface="Arial"/>
                <a:ea typeface="Arial"/>
                <a:cs typeface="Arial"/>
                <a:sym typeface="Arial"/>
              </a:defRPr>
            </a:lvl4pPr>
            <a:lvl5pPr indent="0" lvl="4" marL="0" marR="0" rtl="0" algn="l">
              <a:buClr>
                <a:schemeClr val="dk1"/>
              </a:buClr>
              <a:buSzPts val="2800"/>
              <a:buFont typeface="Arial"/>
              <a:buNone/>
              <a:defRPr sz="2800">
                <a:solidFill>
                  <a:schemeClr val="dk1"/>
                </a:solidFill>
                <a:latin typeface="Arial"/>
                <a:ea typeface="Arial"/>
                <a:cs typeface="Arial"/>
                <a:sym typeface="Arial"/>
              </a:defRPr>
            </a:lvl5pPr>
            <a:lvl6pPr indent="0" lvl="5" marL="0" marR="0" rtl="0" algn="l">
              <a:buClr>
                <a:schemeClr val="dk1"/>
              </a:buClr>
              <a:buSzPts val="2800"/>
              <a:buFont typeface="Arial"/>
              <a:buNone/>
              <a:defRPr sz="2800">
                <a:solidFill>
                  <a:schemeClr val="dk1"/>
                </a:solidFill>
                <a:latin typeface="Arial"/>
                <a:ea typeface="Arial"/>
                <a:cs typeface="Arial"/>
                <a:sym typeface="Arial"/>
              </a:defRPr>
            </a:lvl6pPr>
            <a:lvl7pPr indent="0" lvl="6" marL="0" marR="0" rtl="0" algn="l">
              <a:buClr>
                <a:schemeClr val="dk1"/>
              </a:buClr>
              <a:buSzPts val="2800"/>
              <a:buFont typeface="Arial"/>
              <a:buNone/>
              <a:defRPr sz="2800">
                <a:solidFill>
                  <a:schemeClr val="dk1"/>
                </a:solidFill>
                <a:latin typeface="Arial"/>
                <a:ea typeface="Arial"/>
                <a:cs typeface="Arial"/>
                <a:sym typeface="Arial"/>
              </a:defRPr>
            </a:lvl7pPr>
            <a:lvl8pPr indent="0" lvl="7" marL="0" marR="0" rtl="0" algn="l">
              <a:buClr>
                <a:schemeClr val="dk1"/>
              </a:buClr>
              <a:buSzPts val="2800"/>
              <a:buFont typeface="Arial"/>
              <a:buNone/>
              <a:defRPr sz="2800">
                <a:solidFill>
                  <a:schemeClr val="dk1"/>
                </a:solidFill>
                <a:latin typeface="Arial"/>
                <a:ea typeface="Arial"/>
                <a:cs typeface="Arial"/>
                <a:sym typeface="Arial"/>
              </a:defRPr>
            </a:lvl8pPr>
            <a:lvl9pPr indent="0" lvl="8" marL="0" marR="0" rtl="0" algn="l">
              <a:buClr>
                <a:schemeClr val="dk1"/>
              </a:buClr>
              <a:buSzPts val="2800"/>
              <a:buFont typeface="Arial"/>
              <a:buNone/>
              <a:defRPr sz="2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lain">
  <p:cSld name="CUSTOM_3_1_1_1_1_1_1_1_1_1_1">
    <p:spTree>
      <p:nvGrpSpPr>
        <p:cNvPr id="52" name="Shape 52"/>
        <p:cNvGrpSpPr/>
        <p:nvPr/>
      </p:nvGrpSpPr>
      <p:grpSpPr>
        <a:xfrm>
          <a:off x="0" y="0"/>
          <a:ext cx="0" cy="0"/>
          <a:chOff x="0" y="0"/>
          <a:chExt cx="0" cy="0"/>
        </a:xfrm>
      </p:grpSpPr>
      <p:pic>
        <p:nvPicPr>
          <p:cNvPr id="53" name="Google Shape;53;p12"/>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_2">
    <p:spTree>
      <p:nvGrpSpPr>
        <p:cNvPr id="503" name="Shape 503"/>
        <p:cNvGrpSpPr/>
        <p:nvPr/>
      </p:nvGrpSpPr>
      <p:grpSpPr>
        <a:xfrm>
          <a:off x="0" y="0"/>
          <a:ext cx="0" cy="0"/>
          <a:chOff x="0" y="0"/>
          <a:chExt cx="0" cy="0"/>
        </a:xfrm>
      </p:grpSpPr>
      <p:grpSp>
        <p:nvGrpSpPr>
          <p:cNvPr id="504" name="Google Shape;504;p113"/>
          <p:cNvGrpSpPr/>
          <p:nvPr/>
        </p:nvGrpSpPr>
        <p:grpSpPr>
          <a:xfrm>
            <a:off x="1228241" y="9137251"/>
            <a:ext cx="3131316" cy="490701"/>
            <a:chOff x="614120" y="4568626"/>
            <a:chExt cx="1565658" cy="245350"/>
          </a:xfrm>
        </p:grpSpPr>
        <p:grpSp>
          <p:nvGrpSpPr>
            <p:cNvPr id="505" name="Google Shape;505;p113"/>
            <p:cNvGrpSpPr/>
            <p:nvPr/>
          </p:nvGrpSpPr>
          <p:grpSpPr>
            <a:xfrm>
              <a:off x="614120" y="4568626"/>
              <a:ext cx="290167" cy="233377"/>
              <a:chOff x="614120" y="4568626"/>
              <a:chExt cx="290167" cy="233377"/>
            </a:xfrm>
          </p:grpSpPr>
          <p:sp>
            <p:nvSpPr>
              <p:cNvPr id="506" name="Google Shape;506;p11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 name="Google Shape;507;p11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 name="Google Shape;508;p11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 name="Google Shape;509;p11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10" name="Google Shape;510;p113"/>
            <p:cNvGrpSpPr/>
            <p:nvPr/>
          </p:nvGrpSpPr>
          <p:grpSpPr>
            <a:xfrm>
              <a:off x="989660" y="4603434"/>
              <a:ext cx="1190118" cy="210542"/>
              <a:chOff x="989660" y="4603434"/>
              <a:chExt cx="1190118" cy="210542"/>
            </a:xfrm>
          </p:grpSpPr>
          <p:sp>
            <p:nvSpPr>
              <p:cNvPr id="511" name="Google Shape;511;p11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2" name="Google Shape;512;p113"/>
              <p:cNvGrpSpPr/>
              <p:nvPr/>
            </p:nvGrpSpPr>
            <p:grpSpPr>
              <a:xfrm>
                <a:off x="1682774" y="4617610"/>
                <a:ext cx="497005" cy="149188"/>
                <a:chOff x="1682774" y="4617610"/>
                <a:chExt cx="497005" cy="149188"/>
              </a:xfrm>
            </p:grpSpPr>
            <p:sp>
              <p:nvSpPr>
                <p:cNvPr id="513" name="Google Shape;513;p11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4" name="Google Shape;514;p11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5" name="Google Shape;515;p11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6" name="Google Shape;516;p11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 name="Google Shape;517;p11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518" name="Google Shape;518;p113"/>
          <p:cNvSpPr txBox="1"/>
          <p:nvPr>
            <p:ph idx="1" type="body"/>
          </p:nvPr>
        </p:nvSpPr>
        <p:spPr>
          <a:xfrm>
            <a:off x="9143900" y="9030700"/>
            <a:ext cx="7620000" cy="703800"/>
          </a:xfrm>
          <a:prstGeom prst="rect">
            <a:avLst/>
          </a:prstGeom>
        </p:spPr>
        <p:txBody>
          <a:bodyPr anchorCtr="0" anchor="ctr" bIns="0" lIns="0" spcFirstLastPara="1" rIns="0" wrap="square" tIns="0">
            <a:noAutofit/>
          </a:bodyPr>
          <a:lstStyle>
            <a:lvl1pPr indent="-406400" lvl="0" marL="457200" rtl="0" algn="r">
              <a:spcBef>
                <a:spcPts val="0"/>
              </a:spcBef>
              <a:spcAft>
                <a:spcPts val="0"/>
              </a:spcAft>
              <a:buSzPts val="2800"/>
              <a:buChar char="●"/>
              <a:defRPr/>
            </a:lvl1pPr>
            <a:lvl2pPr indent="-406400" lvl="1" marL="914400" rtl="0" algn="r">
              <a:spcBef>
                <a:spcPts val="0"/>
              </a:spcBef>
              <a:spcAft>
                <a:spcPts val="0"/>
              </a:spcAft>
              <a:buSzPts val="2800"/>
              <a:buChar char="○"/>
              <a:defRPr/>
            </a:lvl2pPr>
            <a:lvl3pPr indent="-406400" lvl="2" marL="1371600" rtl="0" algn="r">
              <a:spcBef>
                <a:spcPts val="0"/>
              </a:spcBef>
              <a:spcAft>
                <a:spcPts val="0"/>
              </a:spcAft>
              <a:buSzPts val="2800"/>
              <a:buChar char="■"/>
              <a:defRPr/>
            </a:lvl3pPr>
            <a:lvl4pPr indent="-406400" lvl="3" marL="1828800" rtl="0" algn="r">
              <a:spcBef>
                <a:spcPts val="0"/>
              </a:spcBef>
              <a:spcAft>
                <a:spcPts val="0"/>
              </a:spcAft>
              <a:buSzPts val="2800"/>
              <a:buChar char="●"/>
              <a:defRPr/>
            </a:lvl4pPr>
            <a:lvl5pPr indent="-406400" lvl="4" marL="2286000" rtl="0" algn="r">
              <a:spcBef>
                <a:spcPts val="0"/>
              </a:spcBef>
              <a:spcAft>
                <a:spcPts val="0"/>
              </a:spcAft>
              <a:buSzPts val="2800"/>
              <a:buChar char="○"/>
              <a:defRPr/>
            </a:lvl5pPr>
            <a:lvl6pPr indent="-406400" lvl="5" marL="2743200" rtl="0" algn="r">
              <a:spcBef>
                <a:spcPts val="0"/>
              </a:spcBef>
              <a:spcAft>
                <a:spcPts val="0"/>
              </a:spcAft>
              <a:buSzPts val="2800"/>
              <a:buChar char="■"/>
              <a:defRPr/>
            </a:lvl6pPr>
            <a:lvl7pPr indent="-406400" lvl="6" marL="3200400" rtl="0" algn="r">
              <a:spcBef>
                <a:spcPts val="0"/>
              </a:spcBef>
              <a:spcAft>
                <a:spcPts val="0"/>
              </a:spcAft>
              <a:buSzPts val="2800"/>
              <a:buChar char="●"/>
              <a:defRPr/>
            </a:lvl7pPr>
            <a:lvl8pPr indent="-406400" lvl="7" marL="3657600" rtl="0" algn="r">
              <a:spcBef>
                <a:spcPts val="0"/>
              </a:spcBef>
              <a:spcAft>
                <a:spcPts val="0"/>
              </a:spcAft>
              <a:buSzPts val="2800"/>
              <a:buChar char="○"/>
              <a:defRPr/>
            </a:lvl8pPr>
            <a:lvl9pPr indent="-406400" lvl="8" marL="4114800" rtl="0" algn="r">
              <a:spcBef>
                <a:spcPts val="0"/>
              </a:spcBef>
              <a:spcAft>
                <a:spcPts val="0"/>
              </a:spcAft>
              <a:buSzPts val="28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Image Slide_3">
    <p:spTree>
      <p:nvGrpSpPr>
        <p:cNvPr id="519" name="Shape 519"/>
        <p:cNvGrpSpPr/>
        <p:nvPr/>
      </p:nvGrpSpPr>
      <p:grpSpPr>
        <a:xfrm>
          <a:off x="0" y="0"/>
          <a:ext cx="0" cy="0"/>
          <a:chOff x="0" y="0"/>
          <a:chExt cx="0" cy="0"/>
        </a:xfrm>
      </p:grpSpPr>
      <p:sp>
        <p:nvSpPr>
          <p:cNvPr id="520" name="Google Shape;520;p114"/>
          <p:cNvSpPr txBox="1"/>
          <p:nvPr>
            <p:ph type="title"/>
          </p:nvPr>
        </p:nvSpPr>
        <p:spPr>
          <a:xfrm>
            <a:off x="1847500" y="1075776"/>
            <a:ext cx="14640000" cy="10758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0000"/>
              </a:buClr>
              <a:buSzPts val="7000"/>
              <a:buFont typeface="Arial"/>
              <a:buNone/>
              <a:defRPr b="0" i="0" sz="7000" u="none" cap="none" strike="noStrike">
                <a:solidFill>
                  <a:srgbClr val="434343"/>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3240">
          <p15:clr>
            <a:srgbClr val="FA7B17"/>
          </p15:clr>
        </p15:guide>
        <p15:guide id="2" pos="5760">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guidelines 2 1" showMasterSp="0">
  <p:cSld name="Blank_1_2">
    <p:bg>
      <p:bgPr>
        <a:noFill/>
      </p:bgPr>
    </p:bg>
    <p:spTree>
      <p:nvGrpSpPr>
        <p:cNvPr id="521" name="Shape 521"/>
        <p:cNvGrpSpPr/>
        <p:nvPr/>
      </p:nvGrpSpPr>
      <p:grpSpPr>
        <a:xfrm>
          <a:off x="0" y="0"/>
          <a:ext cx="0" cy="0"/>
          <a:chOff x="0" y="0"/>
          <a:chExt cx="0" cy="0"/>
        </a:xfrm>
      </p:grpSpPr>
      <p:pic>
        <p:nvPicPr>
          <p:cNvPr id="522" name="Google Shape;522;p115"/>
          <p:cNvPicPr preferRelativeResize="0"/>
          <p:nvPr/>
        </p:nvPicPr>
        <p:blipFill>
          <a:blip r:embed="rId2">
            <a:alphaModFix/>
          </a:blip>
          <a:stretch>
            <a:fillRect/>
          </a:stretch>
        </p:blipFill>
        <p:spPr>
          <a:xfrm>
            <a:off x="16883650" y="9331675"/>
            <a:ext cx="512299" cy="512299"/>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1">
  <p:cSld name="CUSTOM_8">
    <p:spTree>
      <p:nvGrpSpPr>
        <p:cNvPr id="523" name="Shape 523"/>
        <p:cNvGrpSpPr/>
        <p:nvPr/>
      </p:nvGrpSpPr>
      <p:grpSpPr>
        <a:xfrm>
          <a:off x="0" y="0"/>
          <a:ext cx="0" cy="0"/>
          <a:chOff x="0" y="0"/>
          <a:chExt cx="0" cy="0"/>
        </a:xfrm>
      </p:grpSpPr>
      <p:grpSp>
        <p:nvGrpSpPr>
          <p:cNvPr id="524" name="Google Shape;524;p116"/>
          <p:cNvGrpSpPr/>
          <p:nvPr/>
        </p:nvGrpSpPr>
        <p:grpSpPr>
          <a:xfrm>
            <a:off x="773423" y="10228713"/>
            <a:ext cx="3593576" cy="67351"/>
            <a:chOff x="2031822" y="2229250"/>
            <a:chExt cx="2193613" cy="39900"/>
          </a:xfrm>
        </p:grpSpPr>
        <p:sp>
          <p:nvSpPr>
            <p:cNvPr id="525" name="Google Shape;525;p116"/>
            <p:cNvSpPr/>
            <p:nvPr/>
          </p:nvSpPr>
          <p:spPr>
            <a:xfrm>
              <a:off x="2031822" y="2229250"/>
              <a:ext cx="548400" cy="399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 name="Google Shape;526;p116"/>
            <p:cNvSpPr/>
            <p:nvPr/>
          </p:nvSpPr>
          <p:spPr>
            <a:xfrm>
              <a:off x="2580226" y="2229250"/>
              <a:ext cx="548400" cy="399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 name="Google Shape;527;p116"/>
            <p:cNvSpPr/>
            <p:nvPr/>
          </p:nvSpPr>
          <p:spPr>
            <a:xfrm>
              <a:off x="3677034" y="2229250"/>
              <a:ext cx="548400" cy="399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 name="Google Shape;528;p116"/>
            <p:cNvSpPr/>
            <p:nvPr/>
          </p:nvSpPr>
          <p:spPr>
            <a:xfrm>
              <a:off x="3128621" y="2229250"/>
              <a:ext cx="548400" cy="399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529" name="Google Shape;529;p116"/>
          <p:cNvPicPr preferRelativeResize="0"/>
          <p:nvPr/>
        </p:nvPicPr>
        <p:blipFill>
          <a:blip r:embed="rId2">
            <a:alphaModFix/>
          </a:blip>
          <a:stretch>
            <a:fillRect/>
          </a:stretch>
        </p:blipFill>
        <p:spPr>
          <a:xfrm>
            <a:off x="773250" y="9495900"/>
            <a:ext cx="1736102" cy="31105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530" name="Shape 530"/>
        <p:cNvGrpSpPr/>
        <p:nvPr/>
      </p:nvGrpSpPr>
      <p:grpSpPr>
        <a:xfrm>
          <a:off x="0" y="0"/>
          <a:ext cx="0" cy="0"/>
          <a:chOff x="0" y="0"/>
          <a:chExt cx="0" cy="0"/>
        </a:xfrm>
      </p:grpSpPr>
      <p:sp>
        <p:nvSpPr>
          <p:cNvPr id="531" name="Google Shape;531;p117"/>
          <p:cNvSpPr txBox="1"/>
          <p:nvPr>
            <p:ph idx="1" type="subTitle"/>
          </p:nvPr>
        </p:nvSpPr>
        <p:spPr>
          <a:xfrm>
            <a:off x="914400" y="7370064"/>
            <a:ext cx="97884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rgbClr val="3C404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32" name="Google Shape;532;p117"/>
          <p:cNvPicPr preferRelativeResize="0"/>
          <p:nvPr/>
        </p:nvPicPr>
        <p:blipFill>
          <a:blip r:embed="rId2">
            <a:alphaModFix/>
          </a:blip>
          <a:stretch>
            <a:fillRect/>
          </a:stretch>
        </p:blipFill>
        <p:spPr>
          <a:xfrm>
            <a:off x="914350" y="920500"/>
            <a:ext cx="2242400" cy="399550"/>
          </a:xfrm>
          <a:prstGeom prst="rect">
            <a:avLst/>
          </a:prstGeom>
          <a:noFill/>
          <a:ln>
            <a:noFill/>
          </a:ln>
        </p:spPr>
      </p:pic>
      <p:sp>
        <p:nvSpPr>
          <p:cNvPr id="533" name="Google Shape;533;p117"/>
          <p:cNvSpPr/>
          <p:nvPr/>
        </p:nvSpPr>
        <p:spPr>
          <a:xfrm>
            <a:off x="16699150" y="9372350"/>
            <a:ext cx="1024800" cy="5430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4" name="Google Shape;534;p117"/>
          <p:cNvSpPr/>
          <p:nvPr/>
        </p:nvSpPr>
        <p:spPr>
          <a:xfrm>
            <a:off x="13595100" y="8803300"/>
            <a:ext cx="3813600" cy="12306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35" name="Google Shape;535;p117"/>
          <p:cNvGrpSpPr/>
          <p:nvPr/>
        </p:nvGrpSpPr>
        <p:grpSpPr>
          <a:xfrm>
            <a:off x="0" y="10159200"/>
            <a:ext cx="18288081" cy="127800"/>
            <a:chOff x="0" y="5079600"/>
            <a:chExt cx="9144041" cy="63900"/>
          </a:xfrm>
        </p:grpSpPr>
        <p:sp>
          <p:nvSpPr>
            <p:cNvPr id="536" name="Google Shape;536;p117"/>
            <p:cNvSpPr/>
            <p:nvPr/>
          </p:nvSpPr>
          <p:spPr>
            <a:xfrm>
              <a:off x="0" y="5079600"/>
              <a:ext cx="2415000" cy="63900"/>
            </a:xfrm>
            <a:prstGeom prst="rect">
              <a:avLst/>
            </a:pr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 name="Google Shape;537;p117"/>
            <p:cNvSpPr/>
            <p:nvPr/>
          </p:nvSpPr>
          <p:spPr>
            <a:xfrm>
              <a:off x="2414505" y="5079600"/>
              <a:ext cx="3855000" cy="639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117"/>
            <p:cNvSpPr/>
            <p:nvPr/>
          </p:nvSpPr>
          <p:spPr>
            <a:xfrm>
              <a:off x="6269168" y="5079600"/>
              <a:ext cx="964200" cy="63900"/>
            </a:xfrm>
            <a:prstGeom prst="rect">
              <a:avLst/>
            </a:pr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117"/>
            <p:cNvSpPr/>
            <p:nvPr/>
          </p:nvSpPr>
          <p:spPr>
            <a:xfrm>
              <a:off x="7233641" y="5079600"/>
              <a:ext cx="1910400" cy="63900"/>
            </a:xfrm>
            <a:prstGeom prst="rect">
              <a:avLst/>
            </a:pr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40" name="Google Shape;540;p117"/>
          <p:cNvSpPr txBox="1"/>
          <p:nvPr>
            <p:ph type="title"/>
          </p:nvPr>
        </p:nvSpPr>
        <p:spPr>
          <a:xfrm>
            <a:off x="914400" y="3584450"/>
            <a:ext cx="13807200" cy="1473000"/>
          </a:xfrm>
          <a:prstGeom prst="rect">
            <a:avLst/>
          </a:prstGeom>
        </p:spPr>
        <p:txBody>
          <a:bodyPr anchorCtr="0" anchor="t" bIns="0" lIns="0" spcFirstLastPara="1" rIns="182850" wrap="square" tIns="0">
            <a:noAutofit/>
          </a:bodyPr>
          <a:lstStyle>
            <a:lvl1pPr lvl="0" rtl="0">
              <a:lnSpc>
                <a:spcPct val="100000"/>
              </a:lnSpc>
              <a:spcBef>
                <a:spcPts val="0"/>
              </a:spcBef>
              <a:spcAft>
                <a:spcPts val="0"/>
              </a:spcAft>
              <a:buSzPts val="1400"/>
              <a:buFont typeface="Google Sans"/>
              <a:buNone/>
              <a:defRPr b="1" sz="8000">
                <a:latin typeface="Google Sans"/>
                <a:ea typeface="Google Sans"/>
                <a:cs typeface="Google Sans"/>
                <a:sym typeface="Google Sans"/>
              </a:defRPr>
            </a:lvl1pPr>
            <a:lvl2pPr lvl="1" rtl="0">
              <a:lnSpc>
                <a:spcPct val="100000"/>
              </a:lnSpc>
              <a:spcBef>
                <a:spcPts val="0"/>
              </a:spcBef>
              <a:spcAft>
                <a:spcPts val="0"/>
              </a:spcAft>
              <a:buSzPts val="1400"/>
              <a:buFont typeface="Google Sans"/>
              <a:buNone/>
              <a:defRPr b="1">
                <a:latin typeface="Google Sans"/>
                <a:ea typeface="Google Sans"/>
                <a:cs typeface="Google Sans"/>
                <a:sym typeface="Google Sans"/>
              </a:defRPr>
            </a:lvl2pPr>
            <a:lvl3pPr lvl="2" rtl="0">
              <a:lnSpc>
                <a:spcPct val="100000"/>
              </a:lnSpc>
              <a:spcBef>
                <a:spcPts val="0"/>
              </a:spcBef>
              <a:spcAft>
                <a:spcPts val="0"/>
              </a:spcAft>
              <a:buSzPts val="1400"/>
              <a:buFont typeface="Google Sans"/>
              <a:buNone/>
              <a:defRPr b="1">
                <a:latin typeface="Google Sans"/>
                <a:ea typeface="Google Sans"/>
                <a:cs typeface="Google Sans"/>
                <a:sym typeface="Google Sans"/>
              </a:defRPr>
            </a:lvl3pPr>
            <a:lvl4pPr lvl="3" rtl="0">
              <a:lnSpc>
                <a:spcPct val="100000"/>
              </a:lnSpc>
              <a:spcBef>
                <a:spcPts val="0"/>
              </a:spcBef>
              <a:spcAft>
                <a:spcPts val="0"/>
              </a:spcAft>
              <a:buSzPts val="1400"/>
              <a:buFont typeface="Google Sans"/>
              <a:buNone/>
              <a:defRPr b="1">
                <a:latin typeface="Google Sans"/>
                <a:ea typeface="Google Sans"/>
                <a:cs typeface="Google Sans"/>
                <a:sym typeface="Google Sans"/>
              </a:defRPr>
            </a:lvl4pPr>
            <a:lvl5pPr lvl="4" rtl="0">
              <a:lnSpc>
                <a:spcPct val="100000"/>
              </a:lnSpc>
              <a:spcBef>
                <a:spcPts val="0"/>
              </a:spcBef>
              <a:spcAft>
                <a:spcPts val="0"/>
              </a:spcAft>
              <a:buSzPts val="1400"/>
              <a:buFont typeface="Google Sans"/>
              <a:buNone/>
              <a:defRPr b="1">
                <a:latin typeface="Google Sans"/>
                <a:ea typeface="Google Sans"/>
                <a:cs typeface="Google Sans"/>
                <a:sym typeface="Google Sans"/>
              </a:defRPr>
            </a:lvl5pPr>
            <a:lvl6pPr lvl="5" rtl="0">
              <a:lnSpc>
                <a:spcPct val="100000"/>
              </a:lnSpc>
              <a:spcBef>
                <a:spcPts val="0"/>
              </a:spcBef>
              <a:spcAft>
                <a:spcPts val="0"/>
              </a:spcAft>
              <a:buSzPts val="1400"/>
              <a:buFont typeface="Google Sans"/>
              <a:buNone/>
              <a:defRPr b="1">
                <a:latin typeface="Google Sans"/>
                <a:ea typeface="Google Sans"/>
                <a:cs typeface="Google Sans"/>
                <a:sym typeface="Google Sans"/>
              </a:defRPr>
            </a:lvl6pPr>
            <a:lvl7pPr lvl="6" rtl="0">
              <a:lnSpc>
                <a:spcPct val="100000"/>
              </a:lnSpc>
              <a:spcBef>
                <a:spcPts val="0"/>
              </a:spcBef>
              <a:spcAft>
                <a:spcPts val="0"/>
              </a:spcAft>
              <a:buSzPts val="1400"/>
              <a:buFont typeface="Google Sans"/>
              <a:buNone/>
              <a:defRPr b="1">
                <a:latin typeface="Google Sans"/>
                <a:ea typeface="Google Sans"/>
                <a:cs typeface="Google Sans"/>
                <a:sym typeface="Google Sans"/>
              </a:defRPr>
            </a:lvl7pPr>
            <a:lvl8pPr lvl="7" rtl="0">
              <a:lnSpc>
                <a:spcPct val="100000"/>
              </a:lnSpc>
              <a:spcBef>
                <a:spcPts val="0"/>
              </a:spcBef>
              <a:spcAft>
                <a:spcPts val="0"/>
              </a:spcAft>
              <a:buSzPts val="1400"/>
              <a:buFont typeface="Google Sans"/>
              <a:buNone/>
              <a:defRPr b="1">
                <a:latin typeface="Google Sans"/>
                <a:ea typeface="Google Sans"/>
                <a:cs typeface="Google Sans"/>
                <a:sym typeface="Google Sans"/>
              </a:defRPr>
            </a:lvl8pPr>
            <a:lvl9pPr lvl="8" rtl="0">
              <a:lnSpc>
                <a:spcPct val="100000"/>
              </a:lnSpc>
              <a:spcBef>
                <a:spcPts val="0"/>
              </a:spcBef>
              <a:spcAft>
                <a:spcPts val="0"/>
              </a:spcAft>
              <a:buSzPts val="14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CUSTOM_7_1_1_1_1_1_1_1_1_1_1_1">
    <p:bg>
      <p:bgPr>
        <a:solidFill>
          <a:srgbClr val="F8F9FA"/>
        </a:solidFill>
      </p:bgPr>
    </p:bg>
    <p:spTree>
      <p:nvGrpSpPr>
        <p:cNvPr id="541" name="Shape 541"/>
        <p:cNvGrpSpPr/>
        <p:nvPr/>
      </p:nvGrpSpPr>
      <p:grpSpPr>
        <a:xfrm>
          <a:off x="0" y="0"/>
          <a:ext cx="0" cy="0"/>
          <a:chOff x="0" y="0"/>
          <a:chExt cx="0" cy="0"/>
        </a:xfrm>
      </p:grpSpPr>
      <p:pic>
        <p:nvPicPr>
          <p:cNvPr id="542" name="Google Shape;542;p118"/>
          <p:cNvPicPr preferRelativeResize="0"/>
          <p:nvPr/>
        </p:nvPicPr>
        <p:blipFill>
          <a:blip r:embed="rId2">
            <a:alphaModFix/>
          </a:blip>
          <a:stretch>
            <a:fillRect/>
          </a:stretch>
        </p:blipFill>
        <p:spPr>
          <a:xfrm>
            <a:off x="16055300" y="9725557"/>
            <a:ext cx="1318712" cy="230725"/>
          </a:xfrm>
          <a:prstGeom prst="rect">
            <a:avLst/>
          </a:prstGeom>
          <a:noFill/>
          <a:ln>
            <a:noFill/>
          </a:ln>
        </p:spPr>
      </p:pic>
      <p:sp>
        <p:nvSpPr>
          <p:cNvPr id="543" name="Google Shape;543;p118"/>
          <p:cNvSpPr txBox="1"/>
          <p:nvPr>
            <p:ph idx="1" type="subTitle"/>
          </p:nvPr>
        </p:nvSpPr>
        <p:spPr>
          <a:xfrm>
            <a:off x="5084050" y="1591050"/>
            <a:ext cx="9990600" cy="7785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800"/>
              <a:buNone/>
              <a:defRPr b="1" sz="3800">
                <a:solidFill>
                  <a:srgbClr val="545454"/>
                </a:solidFill>
              </a:defRPr>
            </a:lvl1pPr>
            <a:lvl2pPr lvl="1" rtl="0">
              <a:lnSpc>
                <a:spcPct val="100000"/>
              </a:lnSpc>
              <a:spcBef>
                <a:spcPts val="3000"/>
              </a:spcBef>
              <a:spcAft>
                <a:spcPts val="0"/>
              </a:spcAft>
              <a:buSzPts val="2800"/>
              <a:buNone/>
              <a:defRPr/>
            </a:lvl2pPr>
            <a:lvl3pPr lvl="2" rtl="0">
              <a:lnSpc>
                <a:spcPct val="100000"/>
              </a:lnSpc>
              <a:spcBef>
                <a:spcPts val="3000"/>
              </a:spcBef>
              <a:spcAft>
                <a:spcPts val="0"/>
              </a:spcAft>
              <a:buSzPts val="2800"/>
              <a:buNone/>
              <a:defRPr/>
            </a:lvl3pPr>
            <a:lvl4pPr lvl="3" rtl="0">
              <a:lnSpc>
                <a:spcPct val="100000"/>
              </a:lnSpc>
              <a:spcBef>
                <a:spcPts val="3000"/>
              </a:spcBef>
              <a:spcAft>
                <a:spcPts val="0"/>
              </a:spcAft>
              <a:buSzPts val="2800"/>
              <a:buNone/>
              <a:defRPr/>
            </a:lvl4pPr>
            <a:lvl5pPr lvl="4" rtl="0">
              <a:lnSpc>
                <a:spcPct val="100000"/>
              </a:lnSpc>
              <a:spcBef>
                <a:spcPts val="3000"/>
              </a:spcBef>
              <a:spcAft>
                <a:spcPts val="0"/>
              </a:spcAft>
              <a:buSzPts val="2800"/>
              <a:buNone/>
              <a:defRPr/>
            </a:lvl5pPr>
            <a:lvl6pPr lvl="5" rtl="0">
              <a:lnSpc>
                <a:spcPct val="100000"/>
              </a:lnSpc>
              <a:spcBef>
                <a:spcPts val="3000"/>
              </a:spcBef>
              <a:spcAft>
                <a:spcPts val="0"/>
              </a:spcAft>
              <a:buSzPts val="2800"/>
              <a:buNone/>
              <a:defRPr/>
            </a:lvl6pPr>
            <a:lvl7pPr lvl="6" rtl="0">
              <a:lnSpc>
                <a:spcPct val="100000"/>
              </a:lnSpc>
              <a:spcBef>
                <a:spcPts val="3000"/>
              </a:spcBef>
              <a:spcAft>
                <a:spcPts val="0"/>
              </a:spcAft>
              <a:buSzPts val="2800"/>
              <a:buNone/>
              <a:defRPr/>
            </a:lvl7pPr>
            <a:lvl8pPr lvl="7" rtl="0">
              <a:lnSpc>
                <a:spcPct val="100000"/>
              </a:lnSpc>
              <a:spcBef>
                <a:spcPts val="3000"/>
              </a:spcBef>
              <a:spcAft>
                <a:spcPts val="0"/>
              </a:spcAft>
              <a:buSzPts val="2800"/>
              <a:buNone/>
              <a:defRPr/>
            </a:lvl8pPr>
            <a:lvl9pPr lvl="8" rtl="0">
              <a:lnSpc>
                <a:spcPct val="100000"/>
              </a:lnSpc>
              <a:spcBef>
                <a:spcPts val="3000"/>
              </a:spcBef>
              <a:spcAft>
                <a:spcPts val="3000"/>
              </a:spcAft>
              <a:buSzPts val="28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_Numbered">
  <p:cSld name="CUSTOM_7_1_1_1_1_1_1">
    <p:spTree>
      <p:nvGrpSpPr>
        <p:cNvPr id="544" name="Shape 544"/>
        <p:cNvGrpSpPr/>
        <p:nvPr/>
      </p:nvGrpSpPr>
      <p:grpSpPr>
        <a:xfrm>
          <a:off x="0" y="0"/>
          <a:ext cx="0" cy="0"/>
          <a:chOff x="0" y="0"/>
          <a:chExt cx="0" cy="0"/>
        </a:xfrm>
      </p:grpSpPr>
      <p:sp>
        <p:nvSpPr>
          <p:cNvPr id="545" name="Google Shape;545;p119"/>
          <p:cNvSpPr txBox="1"/>
          <p:nvPr>
            <p:ph type="title"/>
          </p:nvPr>
        </p:nvSpPr>
        <p:spPr>
          <a:xfrm>
            <a:off x="899250" y="4224550"/>
            <a:ext cx="8169000" cy="1590600"/>
          </a:xfrm>
          <a:prstGeom prst="rect">
            <a:avLst/>
          </a:prstGeom>
        </p:spPr>
        <p:txBody>
          <a:bodyPr anchorCtr="0" anchor="t" bIns="0" lIns="0" spcFirstLastPara="1" rIns="182850" wrap="square" tIns="0">
            <a:noAutofit/>
          </a:bodyPr>
          <a:lstStyle>
            <a:lvl1pPr lvl="0" rtl="0">
              <a:lnSpc>
                <a:spcPct val="100000"/>
              </a:lnSpc>
              <a:spcBef>
                <a:spcPts val="0"/>
              </a:spcBef>
              <a:spcAft>
                <a:spcPts val="0"/>
              </a:spcAft>
              <a:buClr>
                <a:srgbClr val="202124"/>
              </a:buClr>
              <a:buSzPts val="1400"/>
              <a:buFont typeface="Google Sans"/>
              <a:buNone/>
              <a:defRPr b="1" sz="8000">
                <a:latin typeface="Google Sans"/>
                <a:ea typeface="Google Sans"/>
                <a:cs typeface="Google Sans"/>
                <a:sym typeface="Google Sans"/>
              </a:defRPr>
            </a:lvl1pPr>
            <a:lvl2pPr lvl="1" rtl="0">
              <a:spcBef>
                <a:spcPts val="0"/>
              </a:spcBef>
              <a:spcAft>
                <a:spcPts val="0"/>
              </a:spcAft>
              <a:buSzPts val="1400"/>
              <a:buFont typeface="Google Sans"/>
              <a:buNone/>
              <a:defRPr b="1">
                <a:latin typeface="Google Sans"/>
                <a:ea typeface="Google Sans"/>
                <a:cs typeface="Google Sans"/>
                <a:sym typeface="Google Sans"/>
              </a:defRPr>
            </a:lvl2pPr>
            <a:lvl3pPr lvl="2" rtl="0">
              <a:spcBef>
                <a:spcPts val="0"/>
              </a:spcBef>
              <a:spcAft>
                <a:spcPts val="0"/>
              </a:spcAft>
              <a:buSzPts val="1400"/>
              <a:buFont typeface="Google Sans"/>
              <a:buNone/>
              <a:defRPr b="1">
                <a:latin typeface="Google Sans"/>
                <a:ea typeface="Google Sans"/>
                <a:cs typeface="Google Sans"/>
                <a:sym typeface="Google Sans"/>
              </a:defRPr>
            </a:lvl3pPr>
            <a:lvl4pPr lvl="3" rtl="0">
              <a:spcBef>
                <a:spcPts val="0"/>
              </a:spcBef>
              <a:spcAft>
                <a:spcPts val="0"/>
              </a:spcAft>
              <a:buSzPts val="1400"/>
              <a:buFont typeface="Google Sans"/>
              <a:buNone/>
              <a:defRPr b="1">
                <a:latin typeface="Google Sans"/>
                <a:ea typeface="Google Sans"/>
                <a:cs typeface="Google Sans"/>
                <a:sym typeface="Google Sans"/>
              </a:defRPr>
            </a:lvl4pPr>
            <a:lvl5pPr lvl="4" rtl="0">
              <a:spcBef>
                <a:spcPts val="0"/>
              </a:spcBef>
              <a:spcAft>
                <a:spcPts val="0"/>
              </a:spcAft>
              <a:buSzPts val="1400"/>
              <a:buFont typeface="Google Sans"/>
              <a:buNone/>
              <a:defRPr b="1">
                <a:latin typeface="Google Sans"/>
                <a:ea typeface="Google Sans"/>
                <a:cs typeface="Google Sans"/>
                <a:sym typeface="Google Sans"/>
              </a:defRPr>
            </a:lvl5pPr>
            <a:lvl6pPr lvl="5" rtl="0">
              <a:spcBef>
                <a:spcPts val="0"/>
              </a:spcBef>
              <a:spcAft>
                <a:spcPts val="0"/>
              </a:spcAft>
              <a:buSzPts val="1400"/>
              <a:buFont typeface="Google Sans"/>
              <a:buNone/>
              <a:defRPr b="1">
                <a:latin typeface="Google Sans"/>
                <a:ea typeface="Google Sans"/>
                <a:cs typeface="Google Sans"/>
                <a:sym typeface="Google Sans"/>
              </a:defRPr>
            </a:lvl6pPr>
            <a:lvl7pPr lvl="6" rtl="0">
              <a:spcBef>
                <a:spcPts val="0"/>
              </a:spcBef>
              <a:spcAft>
                <a:spcPts val="0"/>
              </a:spcAft>
              <a:buSzPts val="1400"/>
              <a:buFont typeface="Google Sans"/>
              <a:buNone/>
              <a:defRPr b="1">
                <a:latin typeface="Google Sans"/>
                <a:ea typeface="Google Sans"/>
                <a:cs typeface="Google Sans"/>
                <a:sym typeface="Google Sans"/>
              </a:defRPr>
            </a:lvl7pPr>
            <a:lvl8pPr lvl="7" rtl="0">
              <a:spcBef>
                <a:spcPts val="0"/>
              </a:spcBef>
              <a:spcAft>
                <a:spcPts val="0"/>
              </a:spcAft>
              <a:buSzPts val="1400"/>
              <a:buFont typeface="Google Sans"/>
              <a:buNone/>
              <a:defRPr b="1">
                <a:latin typeface="Google Sans"/>
                <a:ea typeface="Google Sans"/>
                <a:cs typeface="Google Sans"/>
                <a:sym typeface="Google Sans"/>
              </a:defRPr>
            </a:lvl8pPr>
            <a:lvl9pPr lvl="8" rtl="0">
              <a:spcBef>
                <a:spcPts val="0"/>
              </a:spcBef>
              <a:spcAft>
                <a:spcPts val="0"/>
              </a:spcAft>
              <a:buSzPts val="1400"/>
              <a:buFont typeface="Google Sans"/>
              <a:buNone/>
              <a:defRPr b="1">
                <a:latin typeface="Google Sans"/>
                <a:ea typeface="Google Sans"/>
                <a:cs typeface="Google Sans"/>
                <a:sym typeface="Google Sans"/>
              </a:defRPr>
            </a:lvl9pPr>
          </a:lstStyle>
          <a:p/>
        </p:txBody>
      </p:sp>
      <p:pic>
        <p:nvPicPr>
          <p:cNvPr id="546" name="Google Shape;546;p119"/>
          <p:cNvPicPr preferRelativeResize="0"/>
          <p:nvPr/>
        </p:nvPicPr>
        <p:blipFill>
          <a:blip r:embed="rId2">
            <a:alphaModFix/>
          </a:blip>
          <a:stretch>
            <a:fillRect/>
          </a:stretch>
        </p:blipFill>
        <p:spPr>
          <a:xfrm>
            <a:off x="16055300" y="9725557"/>
            <a:ext cx="1318712" cy="23072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547" name="Shape 547"/>
        <p:cNvGrpSpPr/>
        <p:nvPr/>
      </p:nvGrpSpPr>
      <p:grpSpPr>
        <a:xfrm>
          <a:off x="0" y="0"/>
          <a:ext cx="0" cy="0"/>
          <a:chOff x="0" y="0"/>
          <a:chExt cx="0" cy="0"/>
        </a:xfrm>
      </p:grpSpPr>
      <p:sp>
        <p:nvSpPr>
          <p:cNvPr id="548" name="Google Shape;548;p120"/>
          <p:cNvSpPr txBox="1"/>
          <p:nvPr>
            <p:ph type="title"/>
          </p:nvPr>
        </p:nvSpPr>
        <p:spPr>
          <a:xfrm>
            <a:off x="623400" y="890050"/>
            <a:ext cx="17041200" cy="1145400"/>
          </a:xfrm>
          <a:prstGeom prst="rect">
            <a:avLst/>
          </a:prstGeom>
        </p:spPr>
        <p:txBody>
          <a:bodyPr anchorCtr="0" anchor="t" bIns="0" lIns="0" spcFirstLastPara="1" rIns="18285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49" name="Google Shape;549;p120"/>
          <p:cNvSpPr txBox="1"/>
          <p:nvPr>
            <p:ph idx="1" type="body"/>
          </p:nvPr>
        </p:nvSpPr>
        <p:spPr>
          <a:xfrm>
            <a:off x="623400" y="2304950"/>
            <a:ext cx="17041200" cy="6832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550" name="Google Shape;550;p12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551" name="Shape 551"/>
        <p:cNvGrpSpPr/>
        <p:nvPr/>
      </p:nvGrpSpPr>
      <p:grpSpPr>
        <a:xfrm>
          <a:off x="0" y="0"/>
          <a:ext cx="0" cy="0"/>
          <a:chOff x="0" y="0"/>
          <a:chExt cx="0" cy="0"/>
        </a:xfrm>
      </p:grpSpPr>
      <p:pic>
        <p:nvPicPr>
          <p:cNvPr id="552" name="Google Shape;552;p121"/>
          <p:cNvPicPr preferRelativeResize="0"/>
          <p:nvPr/>
        </p:nvPicPr>
        <p:blipFill>
          <a:blip r:embed="rId2">
            <a:alphaModFix/>
          </a:blip>
          <a:stretch>
            <a:fillRect/>
          </a:stretch>
        </p:blipFill>
        <p:spPr>
          <a:xfrm>
            <a:off x="16055300" y="9725557"/>
            <a:ext cx="1318712" cy="230725"/>
          </a:xfrm>
          <a:prstGeom prst="rect">
            <a:avLst/>
          </a:prstGeom>
          <a:noFill/>
          <a:ln>
            <a:noFill/>
          </a:ln>
        </p:spPr>
      </p:pic>
      <p:sp>
        <p:nvSpPr>
          <p:cNvPr id="553" name="Google Shape;553;p121"/>
          <p:cNvSpPr txBox="1"/>
          <p:nvPr>
            <p:ph type="title"/>
          </p:nvPr>
        </p:nvSpPr>
        <p:spPr>
          <a:xfrm>
            <a:off x="914400" y="1196600"/>
            <a:ext cx="10918200" cy="833400"/>
          </a:xfrm>
          <a:prstGeom prst="rect">
            <a:avLst/>
          </a:prstGeom>
        </p:spPr>
        <p:txBody>
          <a:bodyPr anchorCtr="0" anchor="t" bIns="0" lIns="0" spcFirstLastPara="1" rIns="182850" wrap="square" tIns="0">
            <a:noAutofit/>
          </a:bodyPr>
          <a:lstStyle>
            <a:lvl1pPr lvl="0" rtl="0">
              <a:lnSpc>
                <a:spcPct val="90000"/>
              </a:lnSpc>
              <a:spcBef>
                <a:spcPts val="0"/>
              </a:spcBef>
              <a:spcAft>
                <a:spcPts val="0"/>
              </a:spcAft>
              <a:buSzPts val="4000"/>
              <a:buNone/>
              <a:defRPr sz="4000"/>
            </a:lvl1pPr>
            <a:lvl2pPr lvl="1" rtl="0">
              <a:lnSpc>
                <a:spcPct val="90000"/>
              </a:lnSpc>
              <a:spcBef>
                <a:spcPts val="0"/>
              </a:spcBef>
              <a:spcAft>
                <a:spcPts val="0"/>
              </a:spcAft>
              <a:buSzPts val="4000"/>
              <a:buNone/>
              <a:defRPr sz="4000">
                <a:latin typeface="Google Sans"/>
                <a:ea typeface="Google Sans"/>
                <a:cs typeface="Google Sans"/>
                <a:sym typeface="Google Sans"/>
              </a:defRPr>
            </a:lvl2pPr>
            <a:lvl3pPr lvl="2" rtl="0">
              <a:lnSpc>
                <a:spcPct val="90000"/>
              </a:lnSpc>
              <a:spcBef>
                <a:spcPts val="0"/>
              </a:spcBef>
              <a:spcAft>
                <a:spcPts val="0"/>
              </a:spcAft>
              <a:buSzPts val="4000"/>
              <a:buNone/>
              <a:defRPr sz="4000">
                <a:latin typeface="Google Sans"/>
                <a:ea typeface="Google Sans"/>
                <a:cs typeface="Google Sans"/>
                <a:sym typeface="Google Sans"/>
              </a:defRPr>
            </a:lvl3pPr>
            <a:lvl4pPr lvl="3" rtl="0">
              <a:lnSpc>
                <a:spcPct val="90000"/>
              </a:lnSpc>
              <a:spcBef>
                <a:spcPts val="0"/>
              </a:spcBef>
              <a:spcAft>
                <a:spcPts val="0"/>
              </a:spcAft>
              <a:buSzPts val="4000"/>
              <a:buNone/>
              <a:defRPr sz="4000">
                <a:latin typeface="Google Sans"/>
                <a:ea typeface="Google Sans"/>
                <a:cs typeface="Google Sans"/>
                <a:sym typeface="Google Sans"/>
              </a:defRPr>
            </a:lvl4pPr>
            <a:lvl5pPr lvl="4" rtl="0">
              <a:lnSpc>
                <a:spcPct val="90000"/>
              </a:lnSpc>
              <a:spcBef>
                <a:spcPts val="0"/>
              </a:spcBef>
              <a:spcAft>
                <a:spcPts val="0"/>
              </a:spcAft>
              <a:buSzPts val="4000"/>
              <a:buNone/>
              <a:defRPr sz="4000">
                <a:latin typeface="Google Sans"/>
                <a:ea typeface="Google Sans"/>
                <a:cs typeface="Google Sans"/>
                <a:sym typeface="Google Sans"/>
              </a:defRPr>
            </a:lvl5pPr>
            <a:lvl6pPr lvl="5" rtl="0">
              <a:lnSpc>
                <a:spcPct val="90000"/>
              </a:lnSpc>
              <a:spcBef>
                <a:spcPts val="0"/>
              </a:spcBef>
              <a:spcAft>
                <a:spcPts val="0"/>
              </a:spcAft>
              <a:buSzPts val="4000"/>
              <a:buNone/>
              <a:defRPr sz="4000">
                <a:latin typeface="Google Sans"/>
                <a:ea typeface="Google Sans"/>
                <a:cs typeface="Google Sans"/>
                <a:sym typeface="Google Sans"/>
              </a:defRPr>
            </a:lvl6pPr>
            <a:lvl7pPr lvl="6" rtl="0">
              <a:lnSpc>
                <a:spcPct val="90000"/>
              </a:lnSpc>
              <a:spcBef>
                <a:spcPts val="0"/>
              </a:spcBef>
              <a:spcAft>
                <a:spcPts val="0"/>
              </a:spcAft>
              <a:buSzPts val="4000"/>
              <a:buNone/>
              <a:defRPr sz="4000">
                <a:latin typeface="Google Sans"/>
                <a:ea typeface="Google Sans"/>
                <a:cs typeface="Google Sans"/>
                <a:sym typeface="Google Sans"/>
              </a:defRPr>
            </a:lvl7pPr>
            <a:lvl8pPr lvl="7" rtl="0">
              <a:lnSpc>
                <a:spcPct val="90000"/>
              </a:lnSpc>
              <a:spcBef>
                <a:spcPts val="0"/>
              </a:spcBef>
              <a:spcAft>
                <a:spcPts val="0"/>
              </a:spcAft>
              <a:buSzPts val="4000"/>
              <a:buNone/>
              <a:defRPr sz="4000">
                <a:latin typeface="Google Sans"/>
                <a:ea typeface="Google Sans"/>
                <a:cs typeface="Google Sans"/>
                <a:sym typeface="Google Sans"/>
              </a:defRPr>
            </a:lvl8pPr>
            <a:lvl9pPr lvl="8" rtl="0">
              <a:lnSpc>
                <a:spcPct val="90000"/>
              </a:lnSpc>
              <a:spcBef>
                <a:spcPts val="0"/>
              </a:spcBef>
              <a:spcAft>
                <a:spcPts val="0"/>
              </a:spcAft>
              <a:buSzPts val="4000"/>
              <a:buNone/>
              <a:defRPr sz="4000">
                <a:latin typeface="Google Sans"/>
                <a:ea typeface="Google Sans"/>
                <a:cs typeface="Google Sans"/>
                <a:sym typeface="Google Sans"/>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554" name="Shape 554"/>
        <p:cNvGrpSpPr/>
        <p:nvPr/>
      </p:nvGrpSpPr>
      <p:grpSpPr>
        <a:xfrm>
          <a:off x="0" y="0"/>
          <a:ext cx="0" cy="0"/>
          <a:chOff x="0" y="0"/>
          <a:chExt cx="0" cy="0"/>
        </a:xfrm>
      </p:grpSpPr>
      <p:pic>
        <p:nvPicPr>
          <p:cNvPr id="555" name="Google Shape;555;p122"/>
          <p:cNvPicPr preferRelativeResize="0"/>
          <p:nvPr/>
        </p:nvPicPr>
        <p:blipFill>
          <a:blip r:embed="rId2">
            <a:alphaModFix/>
          </a:blip>
          <a:stretch>
            <a:fillRect/>
          </a:stretch>
        </p:blipFill>
        <p:spPr>
          <a:xfrm>
            <a:off x="16055300" y="9725557"/>
            <a:ext cx="1318712" cy="230725"/>
          </a:xfrm>
          <a:prstGeom prst="rect">
            <a:avLst/>
          </a:prstGeom>
          <a:noFill/>
          <a:ln>
            <a:noFill/>
          </a:ln>
        </p:spPr>
      </p:pic>
      <p:sp>
        <p:nvSpPr>
          <p:cNvPr id="556" name="Google Shape;556;p122"/>
          <p:cNvSpPr txBox="1"/>
          <p:nvPr>
            <p:ph type="title"/>
          </p:nvPr>
        </p:nvSpPr>
        <p:spPr>
          <a:xfrm>
            <a:off x="914400" y="914400"/>
            <a:ext cx="10918200" cy="1993200"/>
          </a:xfrm>
          <a:prstGeom prst="rect">
            <a:avLst/>
          </a:prstGeom>
        </p:spPr>
        <p:txBody>
          <a:bodyPr anchorCtr="0" anchor="t" bIns="0" lIns="0" spcFirstLastPara="1" rIns="182850" wrap="square" tIns="0">
            <a:noAutofit/>
          </a:bodyPr>
          <a:lstStyle>
            <a:lvl1pPr lvl="0" rtl="0">
              <a:lnSpc>
                <a:spcPct val="90000"/>
              </a:lnSpc>
              <a:spcBef>
                <a:spcPts val="0"/>
              </a:spcBef>
              <a:spcAft>
                <a:spcPts val="0"/>
              </a:spcAft>
              <a:buSzPts val="4000"/>
              <a:buNone/>
              <a:defRPr sz="4000"/>
            </a:lvl1pPr>
            <a:lvl2pPr lvl="1" rtl="0">
              <a:lnSpc>
                <a:spcPct val="90000"/>
              </a:lnSpc>
              <a:spcBef>
                <a:spcPts val="0"/>
              </a:spcBef>
              <a:spcAft>
                <a:spcPts val="0"/>
              </a:spcAft>
              <a:buSzPts val="4000"/>
              <a:buNone/>
              <a:defRPr sz="4000">
                <a:latin typeface="Google Sans"/>
                <a:ea typeface="Google Sans"/>
                <a:cs typeface="Google Sans"/>
                <a:sym typeface="Google Sans"/>
              </a:defRPr>
            </a:lvl2pPr>
            <a:lvl3pPr lvl="2" rtl="0">
              <a:lnSpc>
                <a:spcPct val="90000"/>
              </a:lnSpc>
              <a:spcBef>
                <a:spcPts val="0"/>
              </a:spcBef>
              <a:spcAft>
                <a:spcPts val="0"/>
              </a:spcAft>
              <a:buSzPts val="4000"/>
              <a:buNone/>
              <a:defRPr sz="4000">
                <a:latin typeface="Google Sans"/>
                <a:ea typeface="Google Sans"/>
                <a:cs typeface="Google Sans"/>
                <a:sym typeface="Google Sans"/>
              </a:defRPr>
            </a:lvl3pPr>
            <a:lvl4pPr lvl="3" rtl="0">
              <a:lnSpc>
                <a:spcPct val="90000"/>
              </a:lnSpc>
              <a:spcBef>
                <a:spcPts val="0"/>
              </a:spcBef>
              <a:spcAft>
                <a:spcPts val="0"/>
              </a:spcAft>
              <a:buSzPts val="4000"/>
              <a:buNone/>
              <a:defRPr sz="4000">
                <a:latin typeface="Google Sans"/>
                <a:ea typeface="Google Sans"/>
                <a:cs typeface="Google Sans"/>
                <a:sym typeface="Google Sans"/>
              </a:defRPr>
            </a:lvl4pPr>
            <a:lvl5pPr lvl="4" rtl="0">
              <a:lnSpc>
                <a:spcPct val="90000"/>
              </a:lnSpc>
              <a:spcBef>
                <a:spcPts val="0"/>
              </a:spcBef>
              <a:spcAft>
                <a:spcPts val="0"/>
              </a:spcAft>
              <a:buSzPts val="4000"/>
              <a:buNone/>
              <a:defRPr sz="4000">
                <a:latin typeface="Google Sans"/>
                <a:ea typeface="Google Sans"/>
                <a:cs typeface="Google Sans"/>
                <a:sym typeface="Google Sans"/>
              </a:defRPr>
            </a:lvl5pPr>
            <a:lvl6pPr lvl="5" rtl="0">
              <a:lnSpc>
                <a:spcPct val="90000"/>
              </a:lnSpc>
              <a:spcBef>
                <a:spcPts val="0"/>
              </a:spcBef>
              <a:spcAft>
                <a:spcPts val="0"/>
              </a:spcAft>
              <a:buSzPts val="4000"/>
              <a:buNone/>
              <a:defRPr sz="4000">
                <a:latin typeface="Google Sans"/>
                <a:ea typeface="Google Sans"/>
                <a:cs typeface="Google Sans"/>
                <a:sym typeface="Google Sans"/>
              </a:defRPr>
            </a:lvl6pPr>
            <a:lvl7pPr lvl="6" rtl="0">
              <a:lnSpc>
                <a:spcPct val="90000"/>
              </a:lnSpc>
              <a:spcBef>
                <a:spcPts val="0"/>
              </a:spcBef>
              <a:spcAft>
                <a:spcPts val="0"/>
              </a:spcAft>
              <a:buSzPts val="4000"/>
              <a:buNone/>
              <a:defRPr sz="4000">
                <a:latin typeface="Google Sans"/>
                <a:ea typeface="Google Sans"/>
                <a:cs typeface="Google Sans"/>
                <a:sym typeface="Google Sans"/>
              </a:defRPr>
            </a:lvl7pPr>
            <a:lvl8pPr lvl="7" rtl="0">
              <a:lnSpc>
                <a:spcPct val="90000"/>
              </a:lnSpc>
              <a:spcBef>
                <a:spcPts val="0"/>
              </a:spcBef>
              <a:spcAft>
                <a:spcPts val="0"/>
              </a:spcAft>
              <a:buSzPts val="4000"/>
              <a:buNone/>
              <a:defRPr sz="4000">
                <a:latin typeface="Google Sans"/>
                <a:ea typeface="Google Sans"/>
                <a:cs typeface="Google Sans"/>
                <a:sym typeface="Google Sans"/>
              </a:defRPr>
            </a:lvl8pPr>
            <a:lvl9pPr lvl="8" rtl="0">
              <a:lnSpc>
                <a:spcPct val="90000"/>
              </a:lnSpc>
              <a:spcBef>
                <a:spcPts val="0"/>
              </a:spcBef>
              <a:spcAft>
                <a:spcPts val="0"/>
              </a:spcAft>
              <a:buSzPts val="4000"/>
              <a:buNone/>
              <a:defRPr sz="4000">
                <a:latin typeface="Google Sans"/>
                <a:ea typeface="Google Sans"/>
                <a:cs typeface="Google Sans"/>
                <a:sym typeface="Google Sans"/>
              </a:defRPr>
            </a:lvl9pPr>
          </a:lstStyle>
          <a:p/>
        </p:txBody>
      </p:sp>
      <p:sp>
        <p:nvSpPr>
          <p:cNvPr id="557" name="Google Shape;557;p122"/>
          <p:cNvSpPr txBox="1"/>
          <p:nvPr>
            <p:ph idx="1" type="body"/>
          </p:nvPr>
        </p:nvSpPr>
        <p:spPr>
          <a:xfrm>
            <a:off x="914400" y="3072384"/>
            <a:ext cx="8156400" cy="6309600"/>
          </a:xfrm>
          <a:prstGeom prst="rect">
            <a:avLst/>
          </a:prstGeom>
        </p:spPr>
        <p:txBody>
          <a:bodyPr anchorCtr="0" anchor="t" bIns="0" lIns="0" spcFirstLastPara="1" rIns="182850" wrap="square" tIns="0">
            <a:noAutofit/>
          </a:bodyPr>
          <a:lstStyle>
            <a:lvl1pPr indent="-406400" lvl="0" marL="457200" rtl="0">
              <a:lnSpc>
                <a:spcPct val="150000"/>
              </a:lnSpc>
              <a:spcBef>
                <a:spcPts val="0"/>
              </a:spcBef>
              <a:spcAft>
                <a:spcPts val="0"/>
              </a:spcAft>
              <a:buSzPts val="2800"/>
              <a:buChar char="●"/>
              <a:defRPr/>
            </a:lvl1pPr>
            <a:lvl2pPr indent="-406400" lvl="1" marL="914400" rtl="0">
              <a:lnSpc>
                <a:spcPct val="150000"/>
              </a:lnSpc>
              <a:spcBef>
                <a:spcPts val="0"/>
              </a:spcBef>
              <a:spcAft>
                <a:spcPts val="0"/>
              </a:spcAft>
              <a:buSzPts val="2800"/>
              <a:buChar char="○"/>
              <a:defRPr/>
            </a:lvl2pPr>
            <a:lvl3pPr indent="-406400" lvl="2" marL="1371600" rtl="0">
              <a:lnSpc>
                <a:spcPct val="150000"/>
              </a:lnSpc>
              <a:spcBef>
                <a:spcPts val="0"/>
              </a:spcBef>
              <a:spcAft>
                <a:spcPts val="0"/>
              </a:spcAft>
              <a:buSzPts val="2800"/>
              <a:buChar char="■"/>
              <a:defRPr/>
            </a:lvl3pPr>
            <a:lvl4pPr indent="-406400" lvl="3" marL="1828800" rtl="0">
              <a:lnSpc>
                <a:spcPct val="150000"/>
              </a:lnSpc>
              <a:spcBef>
                <a:spcPts val="0"/>
              </a:spcBef>
              <a:spcAft>
                <a:spcPts val="0"/>
              </a:spcAft>
              <a:buSzPts val="2800"/>
              <a:buChar char="●"/>
              <a:defRPr/>
            </a:lvl4pPr>
            <a:lvl5pPr indent="-406400" lvl="4" marL="2286000" rtl="0">
              <a:lnSpc>
                <a:spcPct val="150000"/>
              </a:lnSpc>
              <a:spcBef>
                <a:spcPts val="0"/>
              </a:spcBef>
              <a:spcAft>
                <a:spcPts val="0"/>
              </a:spcAft>
              <a:buSzPts val="2800"/>
              <a:buChar char="○"/>
              <a:defRPr/>
            </a:lvl5pPr>
            <a:lvl6pPr indent="-406400" lvl="5" marL="2743200" rtl="0">
              <a:lnSpc>
                <a:spcPct val="150000"/>
              </a:lnSpc>
              <a:spcBef>
                <a:spcPts val="0"/>
              </a:spcBef>
              <a:spcAft>
                <a:spcPts val="0"/>
              </a:spcAft>
              <a:buSzPts val="2800"/>
              <a:buChar char="■"/>
              <a:defRPr/>
            </a:lvl6pPr>
            <a:lvl7pPr indent="-406400" lvl="6" marL="3200400" rtl="0">
              <a:lnSpc>
                <a:spcPct val="150000"/>
              </a:lnSpc>
              <a:spcBef>
                <a:spcPts val="0"/>
              </a:spcBef>
              <a:spcAft>
                <a:spcPts val="0"/>
              </a:spcAft>
              <a:buSzPts val="2800"/>
              <a:buChar char="●"/>
              <a:defRPr/>
            </a:lvl7pPr>
            <a:lvl8pPr indent="-406400" lvl="7" marL="3657600" rtl="0">
              <a:lnSpc>
                <a:spcPct val="150000"/>
              </a:lnSpc>
              <a:spcBef>
                <a:spcPts val="0"/>
              </a:spcBef>
              <a:spcAft>
                <a:spcPts val="0"/>
              </a:spcAft>
              <a:buSzPts val="2800"/>
              <a:buChar char="○"/>
              <a:defRPr/>
            </a:lvl8pPr>
            <a:lvl9pPr indent="-406400" lvl="8" marL="4114800" rtl="0">
              <a:lnSpc>
                <a:spcPct val="150000"/>
              </a:lnSpc>
              <a:spcBef>
                <a:spcPts val="0"/>
              </a:spcBef>
              <a:spcAft>
                <a:spcPts val="0"/>
              </a:spcAft>
              <a:buSzPts val="2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reak Dark">
  <p:cSld name="CUSTOM_3_1_1_1_1_1_1_1_1_1_1_1">
    <p:bg>
      <p:bgPr>
        <a:solidFill>
          <a:srgbClr val="202124"/>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914350" y="3070800"/>
            <a:ext cx="109182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pic>
        <p:nvPicPr>
          <p:cNvPr id="56" name="Google Shape;56;p13"/>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p:cSld name="CUSTOM_6">
    <p:spTree>
      <p:nvGrpSpPr>
        <p:cNvPr id="561" name="Shape 561"/>
        <p:cNvGrpSpPr/>
        <p:nvPr/>
      </p:nvGrpSpPr>
      <p:grpSpPr>
        <a:xfrm>
          <a:off x="0" y="0"/>
          <a:ext cx="0" cy="0"/>
          <a:chOff x="0" y="0"/>
          <a:chExt cx="0" cy="0"/>
        </a:xfrm>
      </p:grpSpPr>
      <p:sp>
        <p:nvSpPr>
          <p:cNvPr id="562" name="Google Shape;562;p124"/>
          <p:cNvSpPr txBox="1"/>
          <p:nvPr>
            <p:ph type="title"/>
          </p:nvPr>
        </p:nvSpPr>
        <p:spPr>
          <a:xfrm>
            <a:off x="914400" y="3072500"/>
            <a:ext cx="81540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563" name="Google Shape;563;p124"/>
          <p:cNvSpPr txBox="1"/>
          <p:nvPr>
            <p:ph idx="1" type="subTitle"/>
          </p:nvPr>
        </p:nvSpPr>
        <p:spPr>
          <a:xfrm>
            <a:off x="911450" y="7529100"/>
            <a:ext cx="4008000" cy="186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564" name="Google Shape;564;p124"/>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565" name="Google Shape;565;p124"/>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p:cSld name="CUSTOM_6_1">
    <p:spTree>
      <p:nvGrpSpPr>
        <p:cNvPr id="566" name="Shape 566"/>
        <p:cNvGrpSpPr/>
        <p:nvPr/>
      </p:nvGrpSpPr>
      <p:grpSpPr>
        <a:xfrm>
          <a:off x="0" y="0"/>
          <a:ext cx="0" cy="0"/>
          <a:chOff x="0" y="0"/>
          <a:chExt cx="0" cy="0"/>
        </a:xfrm>
      </p:grpSpPr>
      <p:sp>
        <p:nvSpPr>
          <p:cNvPr id="567" name="Google Shape;567;p125"/>
          <p:cNvSpPr txBox="1"/>
          <p:nvPr>
            <p:ph type="title"/>
          </p:nvPr>
        </p:nvSpPr>
        <p:spPr>
          <a:xfrm>
            <a:off x="9220250" y="3072500"/>
            <a:ext cx="81540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568" name="Google Shape;568;p125"/>
          <p:cNvSpPr txBox="1"/>
          <p:nvPr>
            <p:ph idx="1" type="subTitle"/>
          </p:nvPr>
        </p:nvSpPr>
        <p:spPr>
          <a:xfrm>
            <a:off x="9220250" y="7529100"/>
            <a:ext cx="4008000" cy="186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569" name="Google Shape;569;p125"/>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570" name="Google Shape;570;p125"/>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Statement Left">
  <p:cSld name="CUSTOM_2_4">
    <p:spTree>
      <p:nvGrpSpPr>
        <p:cNvPr id="571" name="Shape 571"/>
        <p:cNvGrpSpPr/>
        <p:nvPr/>
      </p:nvGrpSpPr>
      <p:grpSpPr>
        <a:xfrm>
          <a:off x="0" y="0"/>
          <a:ext cx="0" cy="0"/>
          <a:chOff x="0" y="0"/>
          <a:chExt cx="0" cy="0"/>
        </a:xfrm>
      </p:grpSpPr>
      <p:sp>
        <p:nvSpPr>
          <p:cNvPr id="572" name="Google Shape;572;p126"/>
          <p:cNvSpPr txBox="1"/>
          <p:nvPr>
            <p:ph type="title"/>
          </p:nvPr>
        </p:nvSpPr>
        <p:spPr>
          <a:xfrm>
            <a:off x="914350" y="3072500"/>
            <a:ext cx="5376600" cy="4152000"/>
          </a:xfrm>
          <a:prstGeom prst="rect">
            <a:avLst/>
          </a:prstGeom>
        </p:spPr>
        <p:txBody>
          <a:bodyPr anchorCtr="0" anchor="ctr"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3" name="Google Shape;573;p126"/>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Middle">
  <p:cSld name="CUSTOM_2_4_1">
    <p:spTree>
      <p:nvGrpSpPr>
        <p:cNvPr id="574" name="Shape 574"/>
        <p:cNvGrpSpPr/>
        <p:nvPr/>
      </p:nvGrpSpPr>
      <p:grpSpPr>
        <a:xfrm>
          <a:off x="0" y="0"/>
          <a:ext cx="0" cy="0"/>
          <a:chOff x="0" y="0"/>
          <a:chExt cx="0" cy="0"/>
        </a:xfrm>
      </p:grpSpPr>
      <p:pic>
        <p:nvPicPr>
          <p:cNvPr id="575" name="Google Shape;575;p127"/>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576" name="Google Shape;576;p127"/>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
        <p:nvSpPr>
          <p:cNvPr id="577" name="Google Shape;577;p127"/>
          <p:cNvSpPr txBox="1"/>
          <p:nvPr>
            <p:ph type="title"/>
          </p:nvPr>
        </p:nvSpPr>
        <p:spPr>
          <a:xfrm>
            <a:off x="1815600" y="3072500"/>
            <a:ext cx="14656800" cy="4151400"/>
          </a:xfrm>
          <a:prstGeom prst="rect">
            <a:avLst/>
          </a:prstGeom>
        </p:spPr>
        <p:txBody>
          <a:bodyPr anchorCtr="0" anchor="ctr" bIns="0" lIns="0" spcFirstLastPara="1" rIns="182850" wrap="square" tIns="0">
            <a:noAutofit/>
          </a:bodyPr>
          <a:lstStyle>
            <a:lvl1pPr lvl="0" rtl="0" algn="ctr">
              <a:spcBef>
                <a:spcPts val="0"/>
              </a:spcBef>
              <a:spcAft>
                <a:spcPts val="0"/>
              </a:spcAft>
              <a:buSzPts val="5600"/>
              <a:buFont typeface="Google Sans Medium"/>
              <a:buNone/>
              <a:defRPr sz="5600"/>
            </a:lvl1pPr>
            <a:lvl2pPr lvl="1" rtl="0" algn="ctr">
              <a:spcBef>
                <a:spcPts val="0"/>
              </a:spcBef>
              <a:spcAft>
                <a:spcPts val="0"/>
              </a:spcAft>
              <a:buSzPts val="5600"/>
              <a:buFont typeface="Google Sans Medium"/>
              <a:buNone/>
              <a:defRPr sz="5600"/>
            </a:lvl2pPr>
            <a:lvl3pPr lvl="2" rtl="0" algn="ctr">
              <a:spcBef>
                <a:spcPts val="0"/>
              </a:spcBef>
              <a:spcAft>
                <a:spcPts val="0"/>
              </a:spcAft>
              <a:buSzPts val="5600"/>
              <a:buFont typeface="Google Sans Medium"/>
              <a:buNone/>
              <a:defRPr sz="5600"/>
            </a:lvl3pPr>
            <a:lvl4pPr lvl="3" rtl="0" algn="ctr">
              <a:spcBef>
                <a:spcPts val="0"/>
              </a:spcBef>
              <a:spcAft>
                <a:spcPts val="0"/>
              </a:spcAft>
              <a:buSzPts val="5600"/>
              <a:buFont typeface="Google Sans Medium"/>
              <a:buNone/>
              <a:defRPr sz="5600"/>
            </a:lvl4pPr>
            <a:lvl5pPr lvl="4" rtl="0" algn="ctr">
              <a:spcBef>
                <a:spcPts val="0"/>
              </a:spcBef>
              <a:spcAft>
                <a:spcPts val="0"/>
              </a:spcAft>
              <a:buSzPts val="5600"/>
              <a:buFont typeface="Google Sans Medium"/>
              <a:buNone/>
              <a:defRPr sz="5600"/>
            </a:lvl5pPr>
            <a:lvl6pPr lvl="5" rtl="0" algn="ctr">
              <a:spcBef>
                <a:spcPts val="0"/>
              </a:spcBef>
              <a:spcAft>
                <a:spcPts val="0"/>
              </a:spcAft>
              <a:buSzPts val="5600"/>
              <a:buFont typeface="Google Sans Medium"/>
              <a:buNone/>
              <a:defRPr sz="5600"/>
            </a:lvl6pPr>
            <a:lvl7pPr lvl="6" rtl="0" algn="ctr">
              <a:spcBef>
                <a:spcPts val="0"/>
              </a:spcBef>
              <a:spcAft>
                <a:spcPts val="0"/>
              </a:spcAft>
              <a:buSzPts val="5600"/>
              <a:buFont typeface="Google Sans Medium"/>
              <a:buNone/>
              <a:defRPr sz="5600"/>
            </a:lvl7pPr>
            <a:lvl8pPr lvl="7" rtl="0" algn="ctr">
              <a:spcBef>
                <a:spcPts val="0"/>
              </a:spcBef>
              <a:spcAft>
                <a:spcPts val="0"/>
              </a:spcAft>
              <a:buSzPts val="5600"/>
              <a:buFont typeface="Google Sans Medium"/>
              <a:buNone/>
              <a:defRPr sz="5600"/>
            </a:lvl8pPr>
            <a:lvl9pPr lvl="8" rtl="0" algn="ctr">
              <a:spcBef>
                <a:spcPts val="0"/>
              </a:spcBef>
              <a:spcAft>
                <a:spcPts val="0"/>
              </a:spcAft>
              <a:buSzPts val="5600"/>
              <a:buFont typeface="Google Sans Medium"/>
              <a:buNone/>
              <a:defRPr sz="56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578" name="Shape 578"/>
        <p:cNvGrpSpPr/>
        <p:nvPr/>
      </p:nvGrpSpPr>
      <p:grpSpPr>
        <a:xfrm>
          <a:off x="0" y="0"/>
          <a:ext cx="0" cy="0"/>
          <a:chOff x="0" y="0"/>
          <a:chExt cx="0" cy="0"/>
        </a:xfrm>
      </p:grpSpPr>
      <p:sp>
        <p:nvSpPr>
          <p:cNvPr id="579" name="Google Shape;579;p128"/>
          <p:cNvSpPr txBox="1"/>
          <p:nvPr>
            <p:ph idx="1" type="body"/>
          </p:nvPr>
        </p:nvSpPr>
        <p:spPr>
          <a:xfrm>
            <a:off x="914350" y="3072500"/>
            <a:ext cx="10918200" cy="61644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580" name="Google Shape;580;p128"/>
          <p:cNvSpPr txBox="1"/>
          <p:nvPr>
            <p:ph type="title"/>
          </p:nvPr>
        </p:nvSpPr>
        <p:spPr>
          <a:xfrm>
            <a:off x="914350" y="920500"/>
            <a:ext cx="109182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1" name="Google Shape;581;p128"/>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582" name="Shape 582"/>
        <p:cNvGrpSpPr/>
        <p:nvPr/>
      </p:nvGrpSpPr>
      <p:grpSpPr>
        <a:xfrm>
          <a:off x="0" y="0"/>
          <a:ext cx="0" cy="0"/>
          <a:chOff x="0" y="0"/>
          <a:chExt cx="0" cy="0"/>
        </a:xfrm>
      </p:grpSpPr>
      <p:sp>
        <p:nvSpPr>
          <p:cNvPr id="583" name="Google Shape;583;p129"/>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 name="Google Shape;584;p129"/>
          <p:cNvSpPr txBox="1"/>
          <p:nvPr>
            <p:ph idx="1" type="body"/>
          </p:nvPr>
        </p:nvSpPr>
        <p:spPr>
          <a:xfrm>
            <a:off x="914350" y="3072500"/>
            <a:ext cx="8154000" cy="6164400"/>
          </a:xfrm>
          <a:prstGeom prst="rect">
            <a:avLst/>
          </a:prstGeom>
        </p:spPr>
        <p:txBody>
          <a:bodyPr anchorCtr="0" anchor="t" bIns="0" lIns="0" spcFirstLastPara="1" rIns="182900"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sp>
        <p:nvSpPr>
          <p:cNvPr id="585" name="Google Shape;585;p129"/>
          <p:cNvSpPr txBox="1"/>
          <p:nvPr>
            <p:ph idx="2" type="body"/>
          </p:nvPr>
        </p:nvSpPr>
        <p:spPr>
          <a:xfrm>
            <a:off x="9220250" y="3072500"/>
            <a:ext cx="8154000" cy="6164400"/>
          </a:xfrm>
          <a:prstGeom prst="rect">
            <a:avLst/>
          </a:prstGeom>
        </p:spPr>
        <p:txBody>
          <a:bodyPr anchorCtr="0" anchor="t" bIns="0" lIns="0" spcFirstLastPara="1" rIns="182900"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pic>
        <p:nvPicPr>
          <p:cNvPr id="586" name="Google Shape;586;p129"/>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587" name="Google Shape;587;p129"/>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588" name="Shape 588"/>
        <p:cNvGrpSpPr/>
        <p:nvPr/>
      </p:nvGrpSpPr>
      <p:grpSpPr>
        <a:xfrm>
          <a:off x="0" y="0"/>
          <a:ext cx="0" cy="0"/>
          <a:chOff x="0" y="0"/>
          <a:chExt cx="0" cy="0"/>
        </a:xfrm>
      </p:grpSpPr>
      <p:sp>
        <p:nvSpPr>
          <p:cNvPr id="589" name="Google Shape;589;p130"/>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130"/>
          <p:cNvSpPr txBox="1"/>
          <p:nvPr>
            <p:ph idx="1" type="body"/>
          </p:nvPr>
        </p:nvSpPr>
        <p:spPr>
          <a:xfrm>
            <a:off x="914350" y="3072500"/>
            <a:ext cx="53766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591" name="Google Shape;591;p130"/>
          <p:cNvSpPr txBox="1"/>
          <p:nvPr>
            <p:ph idx="2" type="body"/>
          </p:nvPr>
        </p:nvSpPr>
        <p:spPr>
          <a:xfrm>
            <a:off x="6455650" y="3072500"/>
            <a:ext cx="53766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592" name="Google Shape;592;p130"/>
          <p:cNvSpPr txBox="1"/>
          <p:nvPr>
            <p:ph idx="3" type="body"/>
          </p:nvPr>
        </p:nvSpPr>
        <p:spPr>
          <a:xfrm>
            <a:off x="11997100" y="3072500"/>
            <a:ext cx="53766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593" name="Google Shape;593;p130"/>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594" name="Google Shape;594;p130"/>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595" name="Shape 595"/>
        <p:cNvGrpSpPr/>
        <p:nvPr/>
      </p:nvGrpSpPr>
      <p:grpSpPr>
        <a:xfrm>
          <a:off x="0" y="0"/>
          <a:ext cx="0" cy="0"/>
          <a:chOff x="0" y="0"/>
          <a:chExt cx="0" cy="0"/>
        </a:xfrm>
      </p:grpSpPr>
      <p:sp>
        <p:nvSpPr>
          <p:cNvPr id="596" name="Google Shape;596;p131"/>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131"/>
          <p:cNvSpPr txBox="1"/>
          <p:nvPr>
            <p:ph idx="1" type="body"/>
          </p:nvPr>
        </p:nvSpPr>
        <p:spPr>
          <a:xfrm>
            <a:off x="914400"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598" name="Google Shape;598;p131"/>
          <p:cNvSpPr txBox="1"/>
          <p:nvPr>
            <p:ph idx="2" type="body"/>
          </p:nvPr>
        </p:nvSpPr>
        <p:spPr>
          <a:xfrm>
            <a:off x="5067883"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599" name="Google Shape;599;p131"/>
          <p:cNvSpPr txBox="1"/>
          <p:nvPr>
            <p:ph idx="3" type="body"/>
          </p:nvPr>
        </p:nvSpPr>
        <p:spPr>
          <a:xfrm>
            <a:off x="9220636"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600" name="Google Shape;600;p131"/>
          <p:cNvSpPr txBox="1"/>
          <p:nvPr>
            <p:ph idx="4" type="body"/>
          </p:nvPr>
        </p:nvSpPr>
        <p:spPr>
          <a:xfrm>
            <a:off x="13373400"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601" name="Google Shape;601;p131"/>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02" name="Google Shape;602;p131"/>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603" name="Shape 603"/>
        <p:cNvGrpSpPr/>
        <p:nvPr/>
      </p:nvGrpSpPr>
      <p:grpSpPr>
        <a:xfrm>
          <a:off x="0" y="0"/>
          <a:ext cx="0" cy="0"/>
          <a:chOff x="0" y="0"/>
          <a:chExt cx="0" cy="0"/>
        </a:xfrm>
      </p:grpSpPr>
      <p:sp>
        <p:nvSpPr>
          <p:cNvPr id="604" name="Google Shape;604;p132"/>
          <p:cNvSpPr txBox="1"/>
          <p:nvPr>
            <p:ph type="title"/>
          </p:nvPr>
        </p:nvSpPr>
        <p:spPr>
          <a:xfrm>
            <a:off x="914400" y="3072500"/>
            <a:ext cx="12307800" cy="4151400"/>
          </a:xfrm>
          <a:prstGeom prst="rect">
            <a:avLst/>
          </a:prstGeom>
        </p:spPr>
        <p:txBody>
          <a:bodyPr anchorCtr="0" anchor="b" bIns="0" lIns="0" spcFirstLastPara="1" rIns="182850" wrap="square" tIns="0">
            <a:noAutofit/>
          </a:bodyPr>
          <a:lstStyle>
            <a:lvl1pPr lvl="0" rtl="0">
              <a:lnSpc>
                <a:spcPct val="125000"/>
              </a:lnSpc>
              <a:spcBef>
                <a:spcPts val="0"/>
              </a:spcBef>
              <a:spcAft>
                <a:spcPts val="0"/>
              </a:spcAft>
              <a:buNone/>
              <a:defRPr sz="4800"/>
            </a:lvl1pPr>
            <a:lvl2pPr lvl="1" rtl="0">
              <a:lnSpc>
                <a:spcPct val="125000"/>
              </a:lnSpc>
              <a:spcBef>
                <a:spcPts val="2000"/>
              </a:spcBef>
              <a:spcAft>
                <a:spcPts val="0"/>
              </a:spcAft>
              <a:buNone/>
              <a:defRPr sz="4800"/>
            </a:lvl2pPr>
            <a:lvl3pPr lvl="2" rtl="0">
              <a:lnSpc>
                <a:spcPct val="125000"/>
              </a:lnSpc>
              <a:spcBef>
                <a:spcPts val="2000"/>
              </a:spcBef>
              <a:spcAft>
                <a:spcPts val="0"/>
              </a:spcAft>
              <a:buNone/>
              <a:defRPr sz="4800"/>
            </a:lvl3pPr>
            <a:lvl4pPr lvl="3" rtl="0">
              <a:lnSpc>
                <a:spcPct val="125000"/>
              </a:lnSpc>
              <a:spcBef>
                <a:spcPts val="2000"/>
              </a:spcBef>
              <a:spcAft>
                <a:spcPts val="0"/>
              </a:spcAft>
              <a:buNone/>
              <a:defRPr sz="4800"/>
            </a:lvl4pPr>
            <a:lvl5pPr lvl="4" rtl="0">
              <a:lnSpc>
                <a:spcPct val="125000"/>
              </a:lnSpc>
              <a:spcBef>
                <a:spcPts val="2000"/>
              </a:spcBef>
              <a:spcAft>
                <a:spcPts val="0"/>
              </a:spcAft>
              <a:buNone/>
              <a:defRPr sz="4800"/>
            </a:lvl5pPr>
            <a:lvl6pPr lvl="5" rtl="0">
              <a:lnSpc>
                <a:spcPct val="125000"/>
              </a:lnSpc>
              <a:spcBef>
                <a:spcPts val="2000"/>
              </a:spcBef>
              <a:spcAft>
                <a:spcPts val="0"/>
              </a:spcAft>
              <a:buNone/>
              <a:defRPr sz="4800"/>
            </a:lvl6pPr>
            <a:lvl7pPr lvl="6" rtl="0">
              <a:lnSpc>
                <a:spcPct val="125000"/>
              </a:lnSpc>
              <a:spcBef>
                <a:spcPts val="2000"/>
              </a:spcBef>
              <a:spcAft>
                <a:spcPts val="0"/>
              </a:spcAft>
              <a:buNone/>
              <a:defRPr sz="4800"/>
            </a:lvl7pPr>
            <a:lvl8pPr lvl="7" rtl="0">
              <a:lnSpc>
                <a:spcPct val="125000"/>
              </a:lnSpc>
              <a:spcBef>
                <a:spcPts val="2000"/>
              </a:spcBef>
              <a:spcAft>
                <a:spcPts val="0"/>
              </a:spcAft>
              <a:buNone/>
              <a:defRPr sz="4800"/>
            </a:lvl8pPr>
            <a:lvl9pPr lvl="8" rtl="0">
              <a:lnSpc>
                <a:spcPct val="125000"/>
              </a:lnSpc>
              <a:spcBef>
                <a:spcPts val="2000"/>
              </a:spcBef>
              <a:spcAft>
                <a:spcPts val="2000"/>
              </a:spcAft>
              <a:buNone/>
              <a:defRPr sz="4800"/>
            </a:lvl9pPr>
          </a:lstStyle>
          <a:p/>
        </p:txBody>
      </p:sp>
      <p:pic>
        <p:nvPicPr>
          <p:cNvPr id="605" name="Google Shape;605;p132"/>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06" name="Google Shape;606;p132"/>
          <p:cNvSpPr txBox="1"/>
          <p:nvPr>
            <p:ph idx="1" type="subTitle"/>
          </p:nvPr>
        </p:nvSpPr>
        <p:spPr>
          <a:xfrm>
            <a:off x="914400" y="7376500"/>
            <a:ext cx="8153400" cy="18600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07" name="Google Shape;607;p132"/>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Large graphic">
  <p:cSld name="CUSTOM_3_1_1_1_1">
    <p:spTree>
      <p:nvGrpSpPr>
        <p:cNvPr id="608" name="Shape 608"/>
        <p:cNvGrpSpPr/>
        <p:nvPr/>
      </p:nvGrpSpPr>
      <p:grpSpPr>
        <a:xfrm>
          <a:off x="0" y="0"/>
          <a:ext cx="0" cy="0"/>
          <a:chOff x="0" y="0"/>
          <a:chExt cx="0" cy="0"/>
        </a:xfrm>
      </p:grpSpPr>
      <p:sp>
        <p:nvSpPr>
          <p:cNvPr id="609" name="Google Shape;609;p133"/>
          <p:cNvSpPr txBox="1"/>
          <p:nvPr>
            <p:ph type="title"/>
          </p:nvPr>
        </p:nvSpPr>
        <p:spPr>
          <a:xfrm>
            <a:off x="914400" y="3072500"/>
            <a:ext cx="5376600" cy="1993200"/>
          </a:xfrm>
          <a:prstGeom prst="rect">
            <a:avLst/>
          </a:prstGeom>
        </p:spPr>
        <p:txBody>
          <a:bodyPr anchorCtr="0" anchor="b"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133"/>
          <p:cNvSpPr txBox="1"/>
          <p:nvPr>
            <p:ph idx="1" type="body"/>
          </p:nvPr>
        </p:nvSpPr>
        <p:spPr>
          <a:xfrm>
            <a:off x="914400" y="5212100"/>
            <a:ext cx="5376600" cy="4024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611" name="Google Shape;611;p133"/>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12" name="Google Shape;612;p133"/>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reak Numbers">
  <p:cSld name="CUSTOM_7_1_1_1_1_1_1_1_1">
    <p:bg>
      <p:bgPr>
        <a:solidFill>
          <a:schemeClr val="accent1"/>
        </a:solid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5212080" y="2084832"/>
            <a:ext cx="8169000" cy="787800"/>
          </a:xfrm>
          <a:prstGeom prst="rect">
            <a:avLst/>
          </a:prstGeom>
        </p:spPr>
        <p:txBody>
          <a:bodyPr anchorCtr="0" anchor="t" bIns="0" lIns="0" spcFirstLastPara="1" rIns="182850" wrap="square" tIns="0">
            <a:noAutofit/>
          </a:bodyPr>
          <a:lstStyle>
            <a:lvl1pPr lvl="0" rtl="0">
              <a:lnSpc>
                <a:spcPct val="115000"/>
              </a:lnSpc>
              <a:spcBef>
                <a:spcPts val="0"/>
              </a:spcBef>
              <a:spcAft>
                <a:spcPts val="0"/>
              </a:spcAft>
              <a:buClr>
                <a:srgbClr val="202124"/>
              </a:buClr>
              <a:buSzPts val="1400"/>
              <a:buFont typeface="Google Sans Medium"/>
              <a:buNone/>
              <a:defRPr sz="3800">
                <a:solidFill>
                  <a:srgbClr val="FFFFFF"/>
                </a:solidFill>
              </a:defRPr>
            </a:lvl1pPr>
            <a:lvl2pPr lvl="1" rtl="0">
              <a:lnSpc>
                <a:spcPct val="115000"/>
              </a:lnSpc>
              <a:spcBef>
                <a:spcPts val="0"/>
              </a:spcBef>
              <a:spcAft>
                <a:spcPts val="0"/>
              </a:spcAft>
              <a:buSzPts val="1400"/>
              <a:buFont typeface="Google Sans Medium"/>
              <a:buNone/>
              <a:defRPr/>
            </a:lvl2pPr>
            <a:lvl3pPr lvl="2" rtl="0">
              <a:lnSpc>
                <a:spcPct val="115000"/>
              </a:lnSpc>
              <a:spcBef>
                <a:spcPts val="0"/>
              </a:spcBef>
              <a:spcAft>
                <a:spcPts val="0"/>
              </a:spcAft>
              <a:buSzPts val="1400"/>
              <a:buFont typeface="Google Sans Medium"/>
              <a:buNone/>
              <a:defRPr/>
            </a:lvl3pPr>
            <a:lvl4pPr lvl="3" rtl="0">
              <a:lnSpc>
                <a:spcPct val="115000"/>
              </a:lnSpc>
              <a:spcBef>
                <a:spcPts val="0"/>
              </a:spcBef>
              <a:spcAft>
                <a:spcPts val="0"/>
              </a:spcAft>
              <a:buSzPts val="1400"/>
              <a:buFont typeface="Google Sans Medium"/>
              <a:buNone/>
              <a:defRPr/>
            </a:lvl4pPr>
            <a:lvl5pPr lvl="4" rtl="0">
              <a:lnSpc>
                <a:spcPct val="115000"/>
              </a:lnSpc>
              <a:spcBef>
                <a:spcPts val="0"/>
              </a:spcBef>
              <a:spcAft>
                <a:spcPts val="0"/>
              </a:spcAft>
              <a:buSzPts val="1400"/>
              <a:buFont typeface="Google Sans Medium"/>
              <a:buNone/>
              <a:defRPr/>
            </a:lvl5pPr>
            <a:lvl6pPr lvl="5" rtl="0">
              <a:lnSpc>
                <a:spcPct val="115000"/>
              </a:lnSpc>
              <a:spcBef>
                <a:spcPts val="0"/>
              </a:spcBef>
              <a:spcAft>
                <a:spcPts val="0"/>
              </a:spcAft>
              <a:buSzPts val="1400"/>
              <a:buFont typeface="Google Sans Medium"/>
              <a:buNone/>
              <a:defRPr/>
            </a:lvl6pPr>
            <a:lvl7pPr lvl="6" rtl="0">
              <a:lnSpc>
                <a:spcPct val="115000"/>
              </a:lnSpc>
              <a:spcBef>
                <a:spcPts val="0"/>
              </a:spcBef>
              <a:spcAft>
                <a:spcPts val="0"/>
              </a:spcAft>
              <a:buSzPts val="1400"/>
              <a:buFont typeface="Google Sans Medium"/>
              <a:buNone/>
              <a:defRPr/>
            </a:lvl7pPr>
            <a:lvl8pPr lvl="7" rtl="0">
              <a:lnSpc>
                <a:spcPct val="115000"/>
              </a:lnSpc>
              <a:spcBef>
                <a:spcPts val="0"/>
              </a:spcBef>
              <a:spcAft>
                <a:spcPts val="0"/>
              </a:spcAft>
              <a:buSzPts val="1400"/>
              <a:buFont typeface="Google Sans Medium"/>
              <a:buNone/>
              <a:defRPr/>
            </a:lvl8pPr>
            <a:lvl9pPr lvl="8" rtl="0">
              <a:lnSpc>
                <a:spcPct val="115000"/>
              </a:lnSpc>
              <a:spcBef>
                <a:spcPts val="0"/>
              </a:spcBef>
              <a:spcAft>
                <a:spcPts val="0"/>
              </a:spcAft>
              <a:buSzPts val="1400"/>
              <a:buFont typeface="Google Sans Medium"/>
              <a:buNone/>
              <a:defRPr/>
            </a:lvl9pPr>
          </a:lstStyle>
          <a:p/>
        </p:txBody>
      </p:sp>
      <p:sp>
        <p:nvSpPr>
          <p:cNvPr id="59" name="Google Shape;59;p14"/>
          <p:cNvSpPr txBox="1"/>
          <p:nvPr>
            <p:ph idx="1" type="subTitle"/>
          </p:nvPr>
        </p:nvSpPr>
        <p:spPr>
          <a:xfrm>
            <a:off x="5212080" y="3151632"/>
            <a:ext cx="8014200" cy="5013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3200"/>
              <a:buNone/>
              <a:defRPr sz="3200">
                <a:solidFill>
                  <a:srgbClr val="FFFFFF"/>
                </a:solidFill>
              </a:defRPr>
            </a:lvl1pPr>
            <a:lvl2pPr lvl="1" rtl="0">
              <a:lnSpc>
                <a:spcPct val="100000"/>
              </a:lnSpc>
              <a:spcBef>
                <a:spcPts val="3600"/>
              </a:spcBef>
              <a:spcAft>
                <a:spcPts val="0"/>
              </a:spcAft>
              <a:buSzPts val="3200"/>
              <a:buNone/>
              <a:defRPr sz="3200"/>
            </a:lvl2pPr>
            <a:lvl3pPr lvl="2" rtl="0">
              <a:lnSpc>
                <a:spcPct val="100000"/>
              </a:lnSpc>
              <a:spcBef>
                <a:spcPts val="3600"/>
              </a:spcBef>
              <a:spcAft>
                <a:spcPts val="0"/>
              </a:spcAft>
              <a:buSzPts val="3200"/>
              <a:buNone/>
              <a:defRPr sz="3200"/>
            </a:lvl3pPr>
            <a:lvl4pPr lvl="3" rtl="0">
              <a:lnSpc>
                <a:spcPct val="100000"/>
              </a:lnSpc>
              <a:spcBef>
                <a:spcPts val="3600"/>
              </a:spcBef>
              <a:spcAft>
                <a:spcPts val="0"/>
              </a:spcAft>
              <a:buSzPts val="3200"/>
              <a:buNone/>
              <a:defRPr sz="3200"/>
            </a:lvl4pPr>
            <a:lvl5pPr lvl="4" rtl="0">
              <a:lnSpc>
                <a:spcPct val="100000"/>
              </a:lnSpc>
              <a:spcBef>
                <a:spcPts val="3600"/>
              </a:spcBef>
              <a:spcAft>
                <a:spcPts val="0"/>
              </a:spcAft>
              <a:buSzPts val="3200"/>
              <a:buNone/>
              <a:defRPr sz="3200"/>
            </a:lvl5pPr>
            <a:lvl6pPr lvl="5" rtl="0">
              <a:lnSpc>
                <a:spcPct val="100000"/>
              </a:lnSpc>
              <a:spcBef>
                <a:spcPts val="3600"/>
              </a:spcBef>
              <a:spcAft>
                <a:spcPts val="0"/>
              </a:spcAft>
              <a:buSzPts val="3200"/>
              <a:buNone/>
              <a:defRPr sz="3200"/>
            </a:lvl6pPr>
            <a:lvl7pPr lvl="6" rtl="0">
              <a:lnSpc>
                <a:spcPct val="100000"/>
              </a:lnSpc>
              <a:spcBef>
                <a:spcPts val="3600"/>
              </a:spcBef>
              <a:spcAft>
                <a:spcPts val="0"/>
              </a:spcAft>
              <a:buSzPts val="3200"/>
              <a:buNone/>
              <a:defRPr sz="3200"/>
            </a:lvl7pPr>
            <a:lvl8pPr lvl="7" rtl="0">
              <a:lnSpc>
                <a:spcPct val="100000"/>
              </a:lnSpc>
              <a:spcBef>
                <a:spcPts val="3600"/>
              </a:spcBef>
              <a:spcAft>
                <a:spcPts val="0"/>
              </a:spcAft>
              <a:buSzPts val="3200"/>
              <a:buNone/>
              <a:defRPr sz="3200"/>
            </a:lvl8pPr>
            <a:lvl9pPr lvl="8" rtl="0">
              <a:lnSpc>
                <a:spcPct val="100000"/>
              </a:lnSpc>
              <a:spcBef>
                <a:spcPts val="3600"/>
              </a:spcBef>
              <a:spcAft>
                <a:spcPts val="3600"/>
              </a:spcAft>
              <a:buSzPts val="3200"/>
              <a:buNone/>
              <a:defRPr sz="3200"/>
            </a:lvl9pPr>
          </a:lstStyle>
          <a:p/>
        </p:txBody>
      </p:sp>
      <p:pic>
        <p:nvPicPr>
          <p:cNvPr id="60" name="Google Shape;60;p14"/>
          <p:cNvPicPr preferRelativeResize="0"/>
          <p:nvPr/>
        </p:nvPicPr>
        <p:blipFill>
          <a:blip r:embed="rId2">
            <a:alphaModFix/>
          </a:blip>
          <a:stretch>
            <a:fillRect/>
          </a:stretch>
        </p:blipFill>
        <p:spPr>
          <a:xfrm>
            <a:off x="16055300" y="9725557"/>
            <a:ext cx="1318712" cy="230725"/>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lain">
  <p:cSld name="CUSTOM_3_1_1_1_1_1_1_1_1_1_1">
    <p:spTree>
      <p:nvGrpSpPr>
        <p:cNvPr id="613" name="Shape 613"/>
        <p:cNvGrpSpPr/>
        <p:nvPr/>
      </p:nvGrpSpPr>
      <p:grpSpPr>
        <a:xfrm>
          <a:off x="0" y="0"/>
          <a:ext cx="0" cy="0"/>
          <a:chOff x="0" y="0"/>
          <a:chExt cx="0" cy="0"/>
        </a:xfrm>
      </p:grpSpPr>
      <p:pic>
        <p:nvPicPr>
          <p:cNvPr id="614" name="Google Shape;614;p134"/>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15" name="Google Shape;615;p134"/>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reak Dark">
  <p:cSld name="CUSTOM_3_1_1_1_1_1_1_1_1_1_1_1">
    <p:bg>
      <p:bgPr>
        <a:solidFill>
          <a:srgbClr val="202124"/>
        </a:solidFill>
      </p:bgPr>
    </p:bg>
    <p:spTree>
      <p:nvGrpSpPr>
        <p:cNvPr id="616" name="Shape 616"/>
        <p:cNvGrpSpPr/>
        <p:nvPr/>
      </p:nvGrpSpPr>
      <p:grpSpPr>
        <a:xfrm>
          <a:off x="0" y="0"/>
          <a:ext cx="0" cy="0"/>
          <a:chOff x="0" y="0"/>
          <a:chExt cx="0" cy="0"/>
        </a:xfrm>
      </p:grpSpPr>
      <p:sp>
        <p:nvSpPr>
          <p:cNvPr id="617" name="Google Shape;617;p135"/>
          <p:cNvSpPr txBox="1"/>
          <p:nvPr>
            <p:ph type="title"/>
          </p:nvPr>
        </p:nvSpPr>
        <p:spPr>
          <a:xfrm>
            <a:off x="914350" y="3070800"/>
            <a:ext cx="109182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pic>
        <p:nvPicPr>
          <p:cNvPr id="618" name="Google Shape;618;p135"/>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19" name="Google Shape;619;p135"/>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reak Numbers">
  <p:cSld name="CUSTOM_7_1_1_1_1_1_1_1_1">
    <p:bg>
      <p:bgPr>
        <a:solidFill>
          <a:schemeClr val="accent1"/>
        </a:solidFill>
      </p:bgPr>
    </p:bg>
    <p:spTree>
      <p:nvGrpSpPr>
        <p:cNvPr id="620" name="Shape 620"/>
        <p:cNvGrpSpPr/>
        <p:nvPr/>
      </p:nvGrpSpPr>
      <p:grpSpPr>
        <a:xfrm>
          <a:off x="0" y="0"/>
          <a:ext cx="0" cy="0"/>
          <a:chOff x="0" y="0"/>
          <a:chExt cx="0" cy="0"/>
        </a:xfrm>
      </p:grpSpPr>
      <p:sp>
        <p:nvSpPr>
          <p:cNvPr id="621" name="Google Shape;621;p136"/>
          <p:cNvSpPr txBox="1"/>
          <p:nvPr>
            <p:ph type="title"/>
          </p:nvPr>
        </p:nvSpPr>
        <p:spPr>
          <a:xfrm>
            <a:off x="5212080" y="2084832"/>
            <a:ext cx="8169000" cy="787800"/>
          </a:xfrm>
          <a:prstGeom prst="rect">
            <a:avLst/>
          </a:prstGeom>
        </p:spPr>
        <p:txBody>
          <a:bodyPr anchorCtr="0" anchor="t" bIns="0" lIns="0" spcFirstLastPara="1" rIns="182850" wrap="square" tIns="0">
            <a:noAutofit/>
          </a:bodyPr>
          <a:lstStyle>
            <a:lvl1pPr lvl="0" rtl="0">
              <a:lnSpc>
                <a:spcPct val="115000"/>
              </a:lnSpc>
              <a:spcBef>
                <a:spcPts val="0"/>
              </a:spcBef>
              <a:spcAft>
                <a:spcPts val="0"/>
              </a:spcAft>
              <a:buClr>
                <a:srgbClr val="202124"/>
              </a:buClr>
              <a:buSzPts val="1400"/>
              <a:buFont typeface="Google Sans Medium"/>
              <a:buNone/>
              <a:defRPr sz="3800">
                <a:solidFill>
                  <a:srgbClr val="FFFFFF"/>
                </a:solidFill>
              </a:defRPr>
            </a:lvl1pPr>
            <a:lvl2pPr lvl="1" rtl="0">
              <a:lnSpc>
                <a:spcPct val="115000"/>
              </a:lnSpc>
              <a:spcBef>
                <a:spcPts val="0"/>
              </a:spcBef>
              <a:spcAft>
                <a:spcPts val="0"/>
              </a:spcAft>
              <a:buSzPts val="1400"/>
              <a:buFont typeface="Google Sans Medium"/>
              <a:buNone/>
              <a:defRPr/>
            </a:lvl2pPr>
            <a:lvl3pPr lvl="2" rtl="0">
              <a:lnSpc>
                <a:spcPct val="115000"/>
              </a:lnSpc>
              <a:spcBef>
                <a:spcPts val="0"/>
              </a:spcBef>
              <a:spcAft>
                <a:spcPts val="0"/>
              </a:spcAft>
              <a:buSzPts val="1400"/>
              <a:buFont typeface="Google Sans Medium"/>
              <a:buNone/>
              <a:defRPr/>
            </a:lvl3pPr>
            <a:lvl4pPr lvl="3" rtl="0">
              <a:lnSpc>
                <a:spcPct val="115000"/>
              </a:lnSpc>
              <a:spcBef>
                <a:spcPts val="0"/>
              </a:spcBef>
              <a:spcAft>
                <a:spcPts val="0"/>
              </a:spcAft>
              <a:buSzPts val="1400"/>
              <a:buFont typeface="Google Sans Medium"/>
              <a:buNone/>
              <a:defRPr/>
            </a:lvl4pPr>
            <a:lvl5pPr lvl="4" rtl="0">
              <a:lnSpc>
                <a:spcPct val="115000"/>
              </a:lnSpc>
              <a:spcBef>
                <a:spcPts val="0"/>
              </a:spcBef>
              <a:spcAft>
                <a:spcPts val="0"/>
              </a:spcAft>
              <a:buSzPts val="1400"/>
              <a:buFont typeface="Google Sans Medium"/>
              <a:buNone/>
              <a:defRPr/>
            </a:lvl5pPr>
            <a:lvl6pPr lvl="5" rtl="0">
              <a:lnSpc>
                <a:spcPct val="115000"/>
              </a:lnSpc>
              <a:spcBef>
                <a:spcPts val="0"/>
              </a:spcBef>
              <a:spcAft>
                <a:spcPts val="0"/>
              </a:spcAft>
              <a:buSzPts val="1400"/>
              <a:buFont typeface="Google Sans Medium"/>
              <a:buNone/>
              <a:defRPr/>
            </a:lvl6pPr>
            <a:lvl7pPr lvl="6" rtl="0">
              <a:lnSpc>
                <a:spcPct val="115000"/>
              </a:lnSpc>
              <a:spcBef>
                <a:spcPts val="0"/>
              </a:spcBef>
              <a:spcAft>
                <a:spcPts val="0"/>
              </a:spcAft>
              <a:buSzPts val="1400"/>
              <a:buFont typeface="Google Sans Medium"/>
              <a:buNone/>
              <a:defRPr/>
            </a:lvl7pPr>
            <a:lvl8pPr lvl="7" rtl="0">
              <a:lnSpc>
                <a:spcPct val="115000"/>
              </a:lnSpc>
              <a:spcBef>
                <a:spcPts val="0"/>
              </a:spcBef>
              <a:spcAft>
                <a:spcPts val="0"/>
              </a:spcAft>
              <a:buSzPts val="1400"/>
              <a:buFont typeface="Google Sans Medium"/>
              <a:buNone/>
              <a:defRPr/>
            </a:lvl8pPr>
            <a:lvl9pPr lvl="8" rtl="0">
              <a:lnSpc>
                <a:spcPct val="115000"/>
              </a:lnSpc>
              <a:spcBef>
                <a:spcPts val="0"/>
              </a:spcBef>
              <a:spcAft>
                <a:spcPts val="0"/>
              </a:spcAft>
              <a:buSzPts val="1400"/>
              <a:buFont typeface="Google Sans Medium"/>
              <a:buNone/>
              <a:defRPr/>
            </a:lvl9pPr>
          </a:lstStyle>
          <a:p/>
        </p:txBody>
      </p:sp>
      <p:sp>
        <p:nvSpPr>
          <p:cNvPr id="622" name="Google Shape;622;p136"/>
          <p:cNvSpPr txBox="1"/>
          <p:nvPr/>
        </p:nvSpPr>
        <p:spPr>
          <a:xfrm>
            <a:off x="15494100" y="548400"/>
            <a:ext cx="1879200" cy="366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200">
                <a:solidFill>
                  <a:srgbClr val="FFFFFF"/>
                </a:solidFill>
                <a:latin typeface="Google Sans"/>
                <a:ea typeface="Google Sans"/>
                <a:cs typeface="Google Sans"/>
                <a:sym typeface="Google Sans"/>
              </a:rPr>
              <a:t>Proprietary + Confidential</a:t>
            </a:r>
            <a:endParaRPr sz="1200">
              <a:solidFill>
                <a:srgbClr val="FFFFFF"/>
              </a:solidFill>
              <a:latin typeface="Google Sans"/>
              <a:ea typeface="Google Sans"/>
              <a:cs typeface="Google Sans"/>
              <a:sym typeface="Google Sans"/>
            </a:endParaRPr>
          </a:p>
        </p:txBody>
      </p:sp>
      <p:sp>
        <p:nvSpPr>
          <p:cNvPr id="623" name="Google Shape;623;p136"/>
          <p:cNvSpPr txBox="1"/>
          <p:nvPr>
            <p:ph idx="1" type="subTitle"/>
          </p:nvPr>
        </p:nvSpPr>
        <p:spPr>
          <a:xfrm>
            <a:off x="5212080" y="3151632"/>
            <a:ext cx="8014200" cy="5013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3200"/>
              <a:buNone/>
              <a:defRPr sz="3200">
                <a:solidFill>
                  <a:srgbClr val="FFFFFF"/>
                </a:solidFill>
              </a:defRPr>
            </a:lvl1pPr>
            <a:lvl2pPr lvl="1" rtl="0">
              <a:lnSpc>
                <a:spcPct val="100000"/>
              </a:lnSpc>
              <a:spcBef>
                <a:spcPts val="3600"/>
              </a:spcBef>
              <a:spcAft>
                <a:spcPts val="0"/>
              </a:spcAft>
              <a:buSzPts val="3200"/>
              <a:buNone/>
              <a:defRPr sz="3200"/>
            </a:lvl2pPr>
            <a:lvl3pPr lvl="2" rtl="0">
              <a:lnSpc>
                <a:spcPct val="100000"/>
              </a:lnSpc>
              <a:spcBef>
                <a:spcPts val="3600"/>
              </a:spcBef>
              <a:spcAft>
                <a:spcPts val="0"/>
              </a:spcAft>
              <a:buSzPts val="3200"/>
              <a:buNone/>
              <a:defRPr sz="3200"/>
            </a:lvl3pPr>
            <a:lvl4pPr lvl="3" rtl="0">
              <a:lnSpc>
                <a:spcPct val="100000"/>
              </a:lnSpc>
              <a:spcBef>
                <a:spcPts val="3600"/>
              </a:spcBef>
              <a:spcAft>
                <a:spcPts val="0"/>
              </a:spcAft>
              <a:buSzPts val="3200"/>
              <a:buNone/>
              <a:defRPr sz="3200"/>
            </a:lvl4pPr>
            <a:lvl5pPr lvl="4" rtl="0">
              <a:lnSpc>
                <a:spcPct val="100000"/>
              </a:lnSpc>
              <a:spcBef>
                <a:spcPts val="3600"/>
              </a:spcBef>
              <a:spcAft>
                <a:spcPts val="0"/>
              </a:spcAft>
              <a:buSzPts val="3200"/>
              <a:buNone/>
              <a:defRPr sz="3200"/>
            </a:lvl5pPr>
            <a:lvl6pPr lvl="5" rtl="0">
              <a:lnSpc>
                <a:spcPct val="100000"/>
              </a:lnSpc>
              <a:spcBef>
                <a:spcPts val="3600"/>
              </a:spcBef>
              <a:spcAft>
                <a:spcPts val="0"/>
              </a:spcAft>
              <a:buSzPts val="3200"/>
              <a:buNone/>
              <a:defRPr sz="3200"/>
            </a:lvl6pPr>
            <a:lvl7pPr lvl="6" rtl="0">
              <a:lnSpc>
                <a:spcPct val="100000"/>
              </a:lnSpc>
              <a:spcBef>
                <a:spcPts val="3600"/>
              </a:spcBef>
              <a:spcAft>
                <a:spcPts val="0"/>
              </a:spcAft>
              <a:buSzPts val="3200"/>
              <a:buNone/>
              <a:defRPr sz="3200"/>
            </a:lvl7pPr>
            <a:lvl8pPr lvl="7" rtl="0">
              <a:lnSpc>
                <a:spcPct val="100000"/>
              </a:lnSpc>
              <a:spcBef>
                <a:spcPts val="3600"/>
              </a:spcBef>
              <a:spcAft>
                <a:spcPts val="0"/>
              </a:spcAft>
              <a:buSzPts val="3200"/>
              <a:buNone/>
              <a:defRPr sz="3200"/>
            </a:lvl8pPr>
            <a:lvl9pPr lvl="8" rtl="0">
              <a:lnSpc>
                <a:spcPct val="100000"/>
              </a:lnSpc>
              <a:spcBef>
                <a:spcPts val="3600"/>
              </a:spcBef>
              <a:spcAft>
                <a:spcPts val="3600"/>
              </a:spcAft>
              <a:buSzPts val="3200"/>
              <a:buNone/>
              <a:defRPr sz="3200"/>
            </a:lvl9pPr>
          </a:lstStyle>
          <a:p/>
        </p:txBody>
      </p:sp>
      <p:pic>
        <p:nvPicPr>
          <p:cNvPr id="624" name="Google Shape;624;p136"/>
          <p:cNvPicPr preferRelativeResize="0"/>
          <p:nvPr/>
        </p:nvPicPr>
        <p:blipFill>
          <a:blip r:embed="rId2">
            <a:alphaModFix/>
          </a:blip>
          <a:stretch>
            <a:fillRect/>
          </a:stretch>
        </p:blipFill>
        <p:spPr>
          <a:xfrm>
            <a:off x="16055300" y="9725557"/>
            <a:ext cx="1318712" cy="23072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reak Left">
  <p:cSld name="CUSTOM_3_1_1_1_1_1_1_1_1_1_1_1_1">
    <p:bg>
      <p:bgPr>
        <a:solidFill>
          <a:srgbClr val="FFFFFF"/>
        </a:solidFill>
      </p:bgPr>
    </p:bg>
    <p:spTree>
      <p:nvGrpSpPr>
        <p:cNvPr id="625" name="Shape 625"/>
        <p:cNvGrpSpPr/>
        <p:nvPr/>
      </p:nvGrpSpPr>
      <p:grpSpPr>
        <a:xfrm>
          <a:off x="0" y="0"/>
          <a:ext cx="0" cy="0"/>
          <a:chOff x="0" y="0"/>
          <a:chExt cx="0" cy="0"/>
        </a:xfrm>
      </p:grpSpPr>
      <p:sp>
        <p:nvSpPr>
          <p:cNvPr id="626" name="Google Shape;626;p137"/>
          <p:cNvSpPr txBox="1"/>
          <p:nvPr>
            <p:ph type="title"/>
          </p:nvPr>
        </p:nvSpPr>
        <p:spPr>
          <a:xfrm>
            <a:off x="914350" y="3070800"/>
            <a:ext cx="81540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627" name="Google Shape;627;p137"/>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Break Right">
  <p:cSld name="CUSTOM_3_1_1_1_1_1_1_1_1_1_1_1_1_1">
    <p:bg>
      <p:bgPr>
        <a:solidFill>
          <a:srgbClr val="FFFFFF"/>
        </a:solidFill>
      </p:bgPr>
    </p:bg>
    <p:spTree>
      <p:nvGrpSpPr>
        <p:cNvPr id="628" name="Shape 628"/>
        <p:cNvGrpSpPr/>
        <p:nvPr/>
      </p:nvGrpSpPr>
      <p:grpSpPr>
        <a:xfrm>
          <a:off x="0" y="0"/>
          <a:ext cx="0" cy="0"/>
          <a:chOff x="0" y="0"/>
          <a:chExt cx="0" cy="0"/>
        </a:xfrm>
      </p:grpSpPr>
      <p:sp>
        <p:nvSpPr>
          <p:cNvPr id="629" name="Google Shape;629;p138"/>
          <p:cNvSpPr txBox="1"/>
          <p:nvPr>
            <p:ph type="title"/>
          </p:nvPr>
        </p:nvSpPr>
        <p:spPr>
          <a:xfrm>
            <a:off x="9220250" y="3070800"/>
            <a:ext cx="81540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630" name="Google Shape;630;p138"/>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31" name="Google Shape;631;p138"/>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ue info">
  <p:cSld name="CUSTOM_7">
    <p:bg>
      <p:bgPr>
        <a:solidFill>
          <a:srgbClr val="1A73E8"/>
        </a:solidFill>
      </p:bgPr>
    </p:bg>
    <p:spTree>
      <p:nvGrpSpPr>
        <p:cNvPr id="632" name="Shape 632"/>
        <p:cNvGrpSpPr/>
        <p:nvPr/>
      </p:nvGrpSpPr>
      <p:grpSpPr>
        <a:xfrm>
          <a:off x="0" y="0"/>
          <a:ext cx="0" cy="0"/>
          <a:chOff x="0" y="0"/>
          <a:chExt cx="0" cy="0"/>
        </a:xfrm>
      </p:grpSpPr>
      <p:sp>
        <p:nvSpPr>
          <p:cNvPr id="633" name="Google Shape;633;p139"/>
          <p:cNvSpPr txBox="1"/>
          <p:nvPr>
            <p:ph type="title"/>
          </p:nvPr>
        </p:nvSpPr>
        <p:spPr>
          <a:xfrm>
            <a:off x="3781475" y="3072500"/>
            <a:ext cx="8302800" cy="11148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634" name="Google Shape;634;p139"/>
          <p:cNvSpPr txBox="1"/>
          <p:nvPr>
            <p:ph idx="2" type="title"/>
          </p:nvPr>
        </p:nvSpPr>
        <p:spPr>
          <a:xfrm>
            <a:off x="3781475" y="5224500"/>
            <a:ext cx="8302800" cy="11148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635" name="Google Shape;635;p139"/>
          <p:cNvSpPr txBox="1"/>
          <p:nvPr>
            <p:ph idx="3" type="title"/>
          </p:nvPr>
        </p:nvSpPr>
        <p:spPr>
          <a:xfrm>
            <a:off x="3781475" y="7376500"/>
            <a:ext cx="8302800" cy="11148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636" name="Google Shape;636;p139"/>
          <p:cNvSpPr txBox="1"/>
          <p:nvPr/>
        </p:nvSpPr>
        <p:spPr>
          <a:xfrm>
            <a:off x="914400" y="3072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File name:</a:t>
            </a:r>
            <a:endParaRPr sz="3600">
              <a:solidFill>
                <a:srgbClr val="FFFFFF"/>
              </a:solidFill>
              <a:latin typeface="Google Sans Text"/>
              <a:ea typeface="Google Sans Text"/>
              <a:cs typeface="Google Sans Text"/>
              <a:sym typeface="Google Sans Text"/>
            </a:endParaRPr>
          </a:p>
        </p:txBody>
      </p:sp>
      <p:sp>
        <p:nvSpPr>
          <p:cNvPr id="637" name="Google Shape;637;p139"/>
          <p:cNvSpPr txBox="1"/>
          <p:nvPr/>
        </p:nvSpPr>
        <p:spPr>
          <a:xfrm>
            <a:off x="914400" y="5224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Format:</a:t>
            </a:r>
            <a:endParaRPr sz="3600">
              <a:solidFill>
                <a:srgbClr val="FFFFFF"/>
              </a:solidFill>
              <a:latin typeface="Google Sans Text"/>
              <a:ea typeface="Google Sans Text"/>
              <a:cs typeface="Google Sans Text"/>
              <a:sym typeface="Google Sans Text"/>
            </a:endParaRPr>
          </a:p>
        </p:txBody>
      </p:sp>
      <p:sp>
        <p:nvSpPr>
          <p:cNvPr id="638" name="Google Shape;638;p139"/>
          <p:cNvSpPr txBox="1"/>
          <p:nvPr/>
        </p:nvSpPr>
        <p:spPr>
          <a:xfrm>
            <a:off x="914400" y="7376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Presenter:</a:t>
            </a:r>
            <a:endParaRPr sz="3600">
              <a:solidFill>
                <a:srgbClr val="FFFFFF"/>
              </a:solidFill>
              <a:latin typeface="Google Sans Text"/>
              <a:ea typeface="Google Sans Text"/>
              <a:cs typeface="Google Sans Text"/>
              <a:sym typeface="Google Sans Text"/>
            </a:endParaRPr>
          </a:p>
        </p:txBody>
      </p:sp>
      <p:sp>
        <p:nvSpPr>
          <p:cNvPr id="639" name="Google Shape;639;p139"/>
          <p:cNvSpPr txBox="1"/>
          <p:nvPr/>
        </p:nvSpPr>
        <p:spPr>
          <a:xfrm>
            <a:off x="914400" y="920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Video Info</a:t>
            </a:r>
            <a:endParaRPr sz="4800">
              <a:solidFill>
                <a:srgbClr val="FFFFFF"/>
              </a:solidFill>
              <a:latin typeface="Google Sans"/>
              <a:ea typeface="Google Sans"/>
              <a:cs typeface="Google Sans"/>
              <a:sym typeface="Google Sans"/>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p:cSld name="CUSTOM_4">
    <p:spTree>
      <p:nvGrpSpPr>
        <p:cNvPr id="640" name="Shape 640"/>
        <p:cNvGrpSpPr/>
        <p:nvPr/>
      </p:nvGrpSpPr>
      <p:grpSpPr>
        <a:xfrm>
          <a:off x="0" y="0"/>
          <a:ext cx="0" cy="0"/>
          <a:chOff x="0" y="0"/>
          <a:chExt cx="0" cy="0"/>
        </a:xfrm>
      </p:grpSpPr>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Embedded Video ">
  <p:cSld name="CUSTOM_4_1">
    <p:bg>
      <p:bgPr>
        <a:solidFill>
          <a:srgbClr val="000000"/>
        </a:solidFill>
      </p:bgPr>
    </p:bg>
    <p:spTree>
      <p:nvGrpSpPr>
        <p:cNvPr id="641" name="Shape 641"/>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 Presenter - Master title - Blue">
  <p:cSld name="CUSTOM_2_4_2">
    <p:spTree>
      <p:nvGrpSpPr>
        <p:cNvPr id="642" name="Shape 642"/>
        <p:cNvGrpSpPr/>
        <p:nvPr/>
      </p:nvGrpSpPr>
      <p:grpSpPr>
        <a:xfrm>
          <a:off x="0" y="0"/>
          <a:ext cx="0" cy="0"/>
          <a:chOff x="0" y="0"/>
          <a:chExt cx="0" cy="0"/>
        </a:xfrm>
      </p:grpSpPr>
      <p:pic>
        <p:nvPicPr>
          <p:cNvPr id="643" name="Google Shape;643;p142"/>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644" name="Google Shape;644;p142"/>
          <p:cNvPicPr preferRelativeResize="0"/>
          <p:nvPr/>
        </p:nvPicPr>
        <p:blipFill>
          <a:blip r:embed="rId3">
            <a:alphaModFix/>
          </a:blip>
          <a:stretch>
            <a:fillRect/>
          </a:stretch>
        </p:blipFill>
        <p:spPr>
          <a:xfrm>
            <a:off x="1887149" y="3182300"/>
            <a:ext cx="818351" cy="654675"/>
          </a:xfrm>
          <a:prstGeom prst="rect">
            <a:avLst/>
          </a:prstGeom>
          <a:noFill/>
          <a:ln>
            <a:noFill/>
          </a:ln>
        </p:spPr>
      </p:pic>
      <p:sp>
        <p:nvSpPr>
          <p:cNvPr id="645" name="Google Shape;645;p142"/>
          <p:cNvSpPr txBox="1"/>
          <p:nvPr>
            <p:ph type="title"/>
          </p:nvPr>
        </p:nvSpPr>
        <p:spPr>
          <a:xfrm>
            <a:off x="1753100" y="4201375"/>
            <a:ext cx="7207200" cy="3799800"/>
          </a:xfrm>
          <a:prstGeom prst="rect">
            <a:avLst/>
          </a:prstGeom>
        </p:spPr>
        <p:txBody>
          <a:bodyPr anchorCtr="0" anchor="t" bIns="91450" lIns="91450" spcFirstLastPara="1" rIns="91450" wrap="square" tIns="91450">
            <a:noAutofit/>
          </a:bodyPr>
          <a:lstStyle>
            <a:lvl1pPr lvl="0" rtl="0">
              <a:spcBef>
                <a:spcPts val="0"/>
              </a:spcBef>
              <a:spcAft>
                <a:spcPts val="0"/>
              </a:spcAft>
              <a:buNone/>
              <a:defRPr b="1" sz="4800">
                <a:solidFill>
                  <a:schemeClr val="dk1"/>
                </a:solidFill>
                <a:latin typeface="Google Sans"/>
                <a:ea typeface="Google Sans"/>
                <a:cs typeface="Google Sans"/>
                <a:sym typeface="Google Sans"/>
              </a:defRPr>
            </a:lvl1pPr>
            <a:lvl2pPr lvl="1" rtl="0">
              <a:spcBef>
                <a:spcPts val="0"/>
              </a:spcBef>
              <a:spcAft>
                <a:spcPts val="0"/>
              </a:spcAft>
              <a:buNone/>
              <a:defRPr b="1" sz="4800">
                <a:solidFill>
                  <a:schemeClr val="dk1"/>
                </a:solidFill>
                <a:latin typeface="Google Sans"/>
                <a:ea typeface="Google Sans"/>
                <a:cs typeface="Google Sans"/>
                <a:sym typeface="Google Sans"/>
              </a:defRPr>
            </a:lvl2pPr>
            <a:lvl3pPr lvl="2" rtl="0">
              <a:spcBef>
                <a:spcPts val="0"/>
              </a:spcBef>
              <a:spcAft>
                <a:spcPts val="0"/>
              </a:spcAft>
              <a:buNone/>
              <a:defRPr b="1" sz="4800">
                <a:solidFill>
                  <a:schemeClr val="dk1"/>
                </a:solidFill>
                <a:latin typeface="Google Sans"/>
                <a:ea typeface="Google Sans"/>
                <a:cs typeface="Google Sans"/>
                <a:sym typeface="Google Sans"/>
              </a:defRPr>
            </a:lvl3pPr>
            <a:lvl4pPr lvl="3" rtl="0">
              <a:spcBef>
                <a:spcPts val="0"/>
              </a:spcBef>
              <a:spcAft>
                <a:spcPts val="0"/>
              </a:spcAft>
              <a:buNone/>
              <a:defRPr b="1" sz="4800">
                <a:solidFill>
                  <a:schemeClr val="dk1"/>
                </a:solidFill>
                <a:latin typeface="Google Sans"/>
                <a:ea typeface="Google Sans"/>
                <a:cs typeface="Google Sans"/>
                <a:sym typeface="Google Sans"/>
              </a:defRPr>
            </a:lvl4pPr>
            <a:lvl5pPr lvl="4" rtl="0">
              <a:spcBef>
                <a:spcPts val="0"/>
              </a:spcBef>
              <a:spcAft>
                <a:spcPts val="0"/>
              </a:spcAft>
              <a:buNone/>
              <a:defRPr b="1" sz="4800">
                <a:solidFill>
                  <a:schemeClr val="dk1"/>
                </a:solidFill>
                <a:latin typeface="Google Sans"/>
                <a:ea typeface="Google Sans"/>
                <a:cs typeface="Google Sans"/>
                <a:sym typeface="Google Sans"/>
              </a:defRPr>
            </a:lvl5pPr>
            <a:lvl6pPr lvl="5" rtl="0">
              <a:spcBef>
                <a:spcPts val="0"/>
              </a:spcBef>
              <a:spcAft>
                <a:spcPts val="0"/>
              </a:spcAft>
              <a:buNone/>
              <a:defRPr b="1" sz="4800">
                <a:solidFill>
                  <a:schemeClr val="dk1"/>
                </a:solidFill>
                <a:latin typeface="Google Sans"/>
                <a:ea typeface="Google Sans"/>
                <a:cs typeface="Google Sans"/>
                <a:sym typeface="Google Sans"/>
              </a:defRPr>
            </a:lvl6pPr>
            <a:lvl7pPr lvl="6" rtl="0">
              <a:spcBef>
                <a:spcPts val="0"/>
              </a:spcBef>
              <a:spcAft>
                <a:spcPts val="0"/>
              </a:spcAft>
              <a:buNone/>
              <a:defRPr b="1" sz="4800">
                <a:solidFill>
                  <a:schemeClr val="dk1"/>
                </a:solidFill>
                <a:latin typeface="Google Sans"/>
                <a:ea typeface="Google Sans"/>
                <a:cs typeface="Google Sans"/>
                <a:sym typeface="Google Sans"/>
              </a:defRPr>
            </a:lvl7pPr>
            <a:lvl8pPr lvl="7" rtl="0">
              <a:spcBef>
                <a:spcPts val="0"/>
              </a:spcBef>
              <a:spcAft>
                <a:spcPts val="0"/>
              </a:spcAft>
              <a:buNone/>
              <a:defRPr b="1" sz="4800">
                <a:solidFill>
                  <a:schemeClr val="dk1"/>
                </a:solidFill>
                <a:latin typeface="Google Sans"/>
                <a:ea typeface="Google Sans"/>
                <a:cs typeface="Google Sans"/>
                <a:sym typeface="Google Sans"/>
              </a:defRPr>
            </a:lvl8pPr>
            <a:lvl9pPr lvl="8" rtl="0">
              <a:spcBef>
                <a:spcPts val="0"/>
              </a:spcBef>
              <a:spcAft>
                <a:spcPts val="0"/>
              </a:spcAft>
              <a:buNone/>
              <a:defRPr b="1" sz="4800">
                <a:solidFill>
                  <a:schemeClr val="dk1"/>
                </a:solidFill>
                <a:latin typeface="Google Sans"/>
                <a:ea typeface="Google Sans"/>
                <a:cs typeface="Google Sans"/>
                <a:sym typeface="Google Sans"/>
              </a:defRPr>
            </a:lvl9pPr>
          </a:lstStyle>
          <a:p/>
        </p:txBody>
      </p:sp>
      <p:sp>
        <p:nvSpPr>
          <p:cNvPr id="646" name="Google Shape;646;p142"/>
          <p:cNvSpPr txBox="1"/>
          <p:nvPr>
            <p:ph idx="1" type="subTitle"/>
          </p:nvPr>
        </p:nvSpPr>
        <p:spPr>
          <a:xfrm>
            <a:off x="1753100" y="8001175"/>
            <a:ext cx="7429200" cy="777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647" name="Google Shape;647;p142"/>
          <p:cNvSpPr txBox="1"/>
          <p:nvPr>
            <p:ph idx="2" type="subTitle"/>
          </p:nvPr>
        </p:nvSpPr>
        <p:spPr>
          <a:xfrm>
            <a:off x="1795700" y="8564800"/>
            <a:ext cx="8175000" cy="654600"/>
          </a:xfrm>
          <a:prstGeom prst="rect">
            <a:avLst/>
          </a:prstGeom>
        </p:spPr>
        <p:txBody>
          <a:bodyPr anchorCtr="0" anchor="t" bIns="91450" lIns="91450" spcFirstLastPara="1" rIns="91450" wrap="square" tIns="91450">
            <a:noAutofit/>
          </a:bodyPr>
          <a:lstStyle>
            <a:lvl1pPr lvl="0" rtl="0">
              <a:spcBef>
                <a:spcPts val="0"/>
              </a:spcBef>
              <a:spcAft>
                <a:spcPts val="0"/>
              </a:spcAft>
              <a:buNone/>
              <a:defRPr sz="2800">
                <a:solidFill>
                  <a:schemeClr val="lt1"/>
                </a:solidFill>
                <a:latin typeface="Google Sans"/>
                <a:ea typeface="Google Sans"/>
                <a:cs typeface="Google Sans"/>
                <a:sym typeface="Google Sans"/>
              </a:defRPr>
            </a:lvl1pPr>
            <a:lvl2pPr lvl="1" rtl="0">
              <a:spcBef>
                <a:spcPts val="0"/>
              </a:spcBef>
              <a:spcAft>
                <a:spcPts val="0"/>
              </a:spcAft>
              <a:buNone/>
              <a:defRPr sz="2800">
                <a:solidFill>
                  <a:schemeClr val="lt1"/>
                </a:solidFill>
                <a:latin typeface="Google Sans"/>
                <a:ea typeface="Google Sans"/>
                <a:cs typeface="Google Sans"/>
                <a:sym typeface="Google Sans"/>
              </a:defRPr>
            </a:lvl2pPr>
            <a:lvl3pPr lvl="2" rtl="0">
              <a:spcBef>
                <a:spcPts val="0"/>
              </a:spcBef>
              <a:spcAft>
                <a:spcPts val="0"/>
              </a:spcAft>
              <a:buNone/>
              <a:defRPr sz="2800">
                <a:solidFill>
                  <a:schemeClr val="lt1"/>
                </a:solidFill>
                <a:latin typeface="Google Sans"/>
                <a:ea typeface="Google Sans"/>
                <a:cs typeface="Google Sans"/>
                <a:sym typeface="Google Sans"/>
              </a:defRPr>
            </a:lvl3pPr>
            <a:lvl4pPr lvl="3" rtl="0">
              <a:spcBef>
                <a:spcPts val="0"/>
              </a:spcBef>
              <a:spcAft>
                <a:spcPts val="0"/>
              </a:spcAft>
              <a:buNone/>
              <a:defRPr sz="2800">
                <a:solidFill>
                  <a:schemeClr val="lt1"/>
                </a:solidFill>
                <a:latin typeface="Google Sans"/>
                <a:ea typeface="Google Sans"/>
                <a:cs typeface="Google Sans"/>
                <a:sym typeface="Google Sans"/>
              </a:defRPr>
            </a:lvl4pPr>
            <a:lvl5pPr lvl="4" rtl="0">
              <a:spcBef>
                <a:spcPts val="0"/>
              </a:spcBef>
              <a:spcAft>
                <a:spcPts val="0"/>
              </a:spcAft>
              <a:buNone/>
              <a:defRPr sz="2800">
                <a:solidFill>
                  <a:schemeClr val="lt1"/>
                </a:solidFill>
                <a:latin typeface="Google Sans"/>
                <a:ea typeface="Google Sans"/>
                <a:cs typeface="Google Sans"/>
                <a:sym typeface="Google Sans"/>
              </a:defRPr>
            </a:lvl5pPr>
            <a:lvl6pPr lvl="5" rtl="0">
              <a:spcBef>
                <a:spcPts val="0"/>
              </a:spcBef>
              <a:spcAft>
                <a:spcPts val="0"/>
              </a:spcAft>
              <a:buNone/>
              <a:defRPr sz="2800">
                <a:solidFill>
                  <a:schemeClr val="lt1"/>
                </a:solidFill>
                <a:latin typeface="Google Sans"/>
                <a:ea typeface="Google Sans"/>
                <a:cs typeface="Google Sans"/>
                <a:sym typeface="Google Sans"/>
              </a:defRPr>
            </a:lvl6pPr>
            <a:lvl7pPr lvl="6" rtl="0">
              <a:spcBef>
                <a:spcPts val="0"/>
              </a:spcBef>
              <a:spcAft>
                <a:spcPts val="0"/>
              </a:spcAft>
              <a:buNone/>
              <a:defRPr sz="2800">
                <a:solidFill>
                  <a:schemeClr val="lt1"/>
                </a:solidFill>
                <a:latin typeface="Google Sans"/>
                <a:ea typeface="Google Sans"/>
                <a:cs typeface="Google Sans"/>
                <a:sym typeface="Google Sans"/>
              </a:defRPr>
            </a:lvl7pPr>
            <a:lvl8pPr lvl="7" rtl="0">
              <a:spcBef>
                <a:spcPts val="0"/>
              </a:spcBef>
              <a:spcAft>
                <a:spcPts val="0"/>
              </a:spcAft>
              <a:buNone/>
              <a:defRPr sz="2800">
                <a:solidFill>
                  <a:schemeClr val="lt1"/>
                </a:solidFill>
                <a:latin typeface="Google Sans"/>
                <a:ea typeface="Google Sans"/>
                <a:cs typeface="Google Sans"/>
                <a:sym typeface="Google Sans"/>
              </a:defRPr>
            </a:lvl8pPr>
            <a:lvl9pPr lvl="8" rtl="0">
              <a:spcBef>
                <a:spcPts val="0"/>
              </a:spcBef>
              <a:spcAft>
                <a:spcPts val="0"/>
              </a:spcAft>
              <a:buNone/>
              <a:defRPr sz="2800">
                <a:solidFill>
                  <a:schemeClr val="lt1"/>
                </a:solidFill>
                <a:latin typeface="Google Sans"/>
                <a:ea typeface="Google Sans"/>
                <a:cs typeface="Google Sans"/>
                <a:sym typeface="Google Sans"/>
              </a:defRPr>
            </a:lvl9pPr>
          </a:lstStyle>
          <a:p/>
        </p:txBody>
      </p:sp>
      <p:sp>
        <p:nvSpPr>
          <p:cNvPr id="648" name="Google Shape;648;p142"/>
          <p:cNvSpPr/>
          <p:nvPr/>
        </p:nvSpPr>
        <p:spPr>
          <a:xfrm>
            <a:off x="835075" y="9269250"/>
            <a:ext cx="2978400" cy="52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1">
  <p:cSld name="CUSTOM_1_1">
    <p:spTree>
      <p:nvGrpSpPr>
        <p:cNvPr id="649" name="Shape 649"/>
        <p:cNvGrpSpPr/>
        <p:nvPr/>
      </p:nvGrpSpPr>
      <p:grpSpPr>
        <a:xfrm>
          <a:off x="0" y="0"/>
          <a:ext cx="0" cy="0"/>
          <a:chOff x="0" y="0"/>
          <a:chExt cx="0" cy="0"/>
        </a:xfrm>
      </p:grpSpPr>
      <p:sp>
        <p:nvSpPr>
          <p:cNvPr id="650" name="Google Shape;650;p143"/>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sz="1400"/>
          </a:p>
        </p:txBody>
      </p:sp>
      <p:pic>
        <p:nvPicPr>
          <p:cNvPr id="651" name="Google Shape;651;p143"/>
          <p:cNvPicPr preferRelativeResize="0"/>
          <p:nvPr/>
        </p:nvPicPr>
        <p:blipFill>
          <a:blip r:embed="rId2">
            <a:alphaModFix/>
          </a:blip>
          <a:stretch>
            <a:fillRect/>
          </a:stretch>
        </p:blipFill>
        <p:spPr>
          <a:xfrm>
            <a:off x="16883650" y="9331675"/>
            <a:ext cx="512299" cy="5122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reak Left">
  <p:cSld name="CUSTOM_3_1_1_1_1_1_1_1_1_1_1_1_1">
    <p:bg>
      <p:bgPr>
        <a:solidFill>
          <a:srgbClr val="FFFFFF"/>
        </a:solid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914350" y="3070800"/>
            <a:ext cx="81537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63" name="Google Shape;63;p15"/>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c - Agenda/Learn how to... - Journal ">
  <p:cSld name="CUSTOM_2_4_1_1_1_1_1">
    <p:spTree>
      <p:nvGrpSpPr>
        <p:cNvPr id="652" name="Shape 652"/>
        <p:cNvGrpSpPr/>
        <p:nvPr/>
      </p:nvGrpSpPr>
      <p:grpSpPr>
        <a:xfrm>
          <a:off x="0" y="0"/>
          <a:ext cx="0" cy="0"/>
          <a:chOff x="0" y="0"/>
          <a:chExt cx="0" cy="0"/>
        </a:xfrm>
      </p:grpSpPr>
      <p:sp>
        <p:nvSpPr>
          <p:cNvPr id="653" name="Google Shape;653;p144"/>
          <p:cNvSpPr txBox="1"/>
          <p:nvPr>
            <p:ph idx="1" type="body"/>
          </p:nvPr>
        </p:nvSpPr>
        <p:spPr>
          <a:xfrm>
            <a:off x="1701275" y="2432125"/>
            <a:ext cx="7320000" cy="6775200"/>
          </a:xfrm>
          <a:prstGeom prst="rect">
            <a:avLst/>
          </a:prstGeom>
        </p:spPr>
        <p:txBody>
          <a:bodyPr anchorCtr="0" anchor="t" bIns="91450" lIns="91450" spcFirstLastPara="1" rIns="91450" wrap="square" tIns="91450">
            <a:noAutofit/>
          </a:bodyPr>
          <a:lstStyle>
            <a:lvl1pPr indent="-457200" lvl="0" marL="457200" rtl="0">
              <a:lnSpc>
                <a:spcPct val="100000"/>
              </a:lnSpc>
              <a:spcBef>
                <a:spcPts val="0"/>
              </a:spcBef>
              <a:spcAft>
                <a:spcPts val="0"/>
              </a:spcAft>
              <a:buClr>
                <a:schemeClr val="lt1"/>
              </a:buClr>
              <a:buSzPts val="3600"/>
              <a:buFont typeface="Roboto"/>
              <a:buChar char="●"/>
              <a:defRPr sz="3600">
                <a:solidFill>
                  <a:schemeClr val="lt1"/>
                </a:solidFill>
                <a:latin typeface="Roboto"/>
                <a:ea typeface="Roboto"/>
                <a:cs typeface="Roboto"/>
                <a:sym typeface="Roboto"/>
              </a:defRPr>
            </a:lvl1pPr>
            <a:lvl2pPr indent="-457200" lvl="1" marL="914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2pPr>
            <a:lvl3pPr indent="-457200" lvl="2" marL="1371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3pPr>
            <a:lvl4pPr indent="-457200" lvl="3" marL="18288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4pPr>
            <a:lvl5pPr indent="-457200" lvl="4" marL="22860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5pPr>
            <a:lvl6pPr indent="-457200" lvl="5" marL="27432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6pPr>
            <a:lvl7pPr indent="-457200" lvl="6" marL="3200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7pPr>
            <a:lvl8pPr indent="-457200" lvl="7" marL="3657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8pPr>
            <a:lvl9pPr indent="-457200" lvl="8" marL="4114800" rtl="0">
              <a:lnSpc>
                <a:spcPct val="100000"/>
              </a:lnSpc>
              <a:spcBef>
                <a:spcPts val="3000"/>
              </a:spcBef>
              <a:spcAft>
                <a:spcPts val="3000"/>
              </a:spcAft>
              <a:buClr>
                <a:schemeClr val="lt1"/>
              </a:buClr>
              <a:buSzPts val="3600"/>
              <a:buFont typeface="Roboto"/>
              <a:buChar char="■"/>
              <a:defRPr sz="3600">
                <a:solidFill>
                  <a:schemeClr val="lt1"/>
                </a:solidFill>
                <a:latin typeface="Roboto"/>
                <a:ea typeface="Roboto"/>
                <a:cs typeface="Roboto"/>
                <a:sym typeface="Roboto"/>
              </a:defRPr>
            </a:lvl9pPr>
          </a:lstStyle>
          <a:p/>
        </p:txBody>
      </p:sp>
      <p:cxnSp>
        <p:nvCxnSpPr>
          <p:cNvPr id="654" name="Google Shape;654;p144"/>
          <p:cNvCxnSpPr/>
          <p:nvPr/>
        </p:nvCxnSpPr>
        <p:spPr>
          <a:xfrm>
            <a:off x="1743427" y="1017624"/>
            <a:ext cx="857400" cy="0"/>
          </a:xfrm>
          <a:prstGeom prst="straightConnector1">
            <a:avLst/>
          </a:prstGeom>
          <a:noFill/>
          <a:ln cap="flat" cmpd="sng" w="38100">
            <a:solidFill>
              <a:srgbClr val="4285F4"/>
            </a:solidFill>
            <a:prstDash val="solid"/>
            <a:round/>
            <a:headEnd len="med" w="med" type="none"/>
            <a:tailEnd len="med" w="med" type="none"/>
          </a:ln>
        </p:spPr>
      </p:cxnSp>
      <p:sp>
        <p:nvSpPr>
          <p:cNvPr id="655" name="Google Shape;655;p144"/>
          <p:cNvSpPr txBox="1"/>
          <p:nvPr>
            <p:ph type="title"/>
          </p:nvPr>
        </p:nvSpPr>
        <p:spPr>
          <a:xfrm>
            <a:off x="1672475" y="1154875"/>
            <a:ext cx="74868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p:txBody>
      </p:sp>
      <p:pic>
        <p:nvPicPr>
          <p:cNvPr id="656" name="Google Shape;656;p144"/>
          <p:cNvPicPr preferRelativeResize="0"/>
          <p:nvPr/>
        </p:nvPicPr>
        <p:blipFill>
          <a:blip r:embed="rId2">
            <a:alphaModFix/>
          </a:blip>
          <a:stretch>
            <a:fillRect/>
          </a:stretch>
        </p:blipFill>
        <p:spPr>
          <a:xfrm>
            <a:off x="10118401" y="2312725"/>
            <a:ext cx="5661547" cy="5661547"/>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Blank White Background">
    <p:spTree>
      <p:nvGrpSpPr>
        <p:cNvPr id="657" name="Shape 657"/>
        <p:cNvGrpSpPr/>
        <p:nvPr/>
      </p:nvGrpSpPr>
      <p:grpSpPr>
        <a:xfrm>
          <a:off x="0" y="0"/>
          <a:ext cx="0" cy="0"/>
          <a:chOff x="0" y="0"/>
          <a:chExt cx="0" cy="0"/>
        </a:xfrm>
      </p:grpSpPr>
      <p:sp>
        <p:nvSpPr>
          <p:cNvPr id="658" name="Google Shape;658;p145"/>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45"/>
          <p:cNvPicPr preferRelativeResize="0"/>
          <p:nvPr/>
        </p:nvPicPr>
        <p:blipFill rotWithShape="1">
          <a:blip r:embed="rId2">
            <a:alphaModFix/>
          </a:blip>
          <a:srcRect b="0" l="0" r="0" t="0"/>
          <a:stretch/>
        </p:blipFill>
        <p:spPr>
          <a:xfrm>
            <a:off x="16883650" y="9331674"/>
            <a:ext cx="512299" cy="512299"/>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aa">
  <p:cSld name="TITLE_AND_BODY_3_1_2_4">
    <p:spTree>
      <p:nvGrpSpPr>
        <p:cNvPr id="660" name="Shape 660"/>
        <p:cNvGrpSpPr/>
        <p:nvPr/>
      </p:nvGrpSpPr>
      <p:grpSpPr>
        <a:xfrm>
          <a:off x="0" y="0"/>
          <a:ext cx="0" cy="0"/>
          <a:chOff x="0" y="0"/>
          <a:chExt cx="0" cy="0"/>
        </a:xfrm>
      </p:grpSpPr>
      <p:grpSp>
        <p:nvGrpSpPr>
          <p:cNvPr id="661" name="Google Shape;661;p146"/>
          <p:cNvGrpSpPr/>
          <p:nvPr/>
        </p:nvGrpSpPr>
        <p:grpSpPr>
          <a:xfrm>
            <a:off x="773423" y="10228713"/>
            <a:ext cx="3593576" cy="67351"/>
            <a:chOff x="2031822" y="2229250"/>
            <a:chExt cx="2193613" cy="39900"/>
          </a:xfrm>
        </p:grpSpPr>
        <p:sp>
          <p:nvSpPr>
            <p:cNvPr id="662" name="Google Shape;662;p146"/>
            <p:cNvSpPr/>
            <p:nvPr/>
          </p:nvSpPr>
          <p:spPr>
            <a:xfrm>
              <a:off x="2031822" y="2229250"/>
              <a:ext cx="548400" cy="399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 name="Google Shape;663;p146"/>
            <p:cNvSpPr/>
            <p:nvPr/>
          </p:nvSpPr>
          <p:spPr>
            <a:xfrm>
              <a:off x="2580226" y="2229250"/>
              <a:ext cx="548400" cy="39900"/>
            </a:xfrm>
            <a:prstGeom prst="rect">
              <a:avLst/>
            </a:pr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4" name="Google Shape;664;p146"/>
            <p:cNvSpPr/>
            <p:nvPr/>
          </p:nvSpPr>
          <p:spPr>
            <a:xfrm>
              <a:off x="3677034" y="2229250"/>
              <a:ext cx="548400" cy="39900"/>
            </a:xfrm>
            <a:prstGeom prst="rect">
              <a:avLst/>
            </a:pr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5" name="Google Shape;665;p146"/>
            <p:cNvSpPr/>
            <p:nvPr/>
          </p:nvSpPr>
          <p:spPr>
            <a:xfrm>
              <a:off x="3128621" y="2229250"/>
              <a:ext cx="548400" cy="39900"/>
            </a:xfrm>
            <a:prstGeom prst="rect">
              <a:avLst/>
            </a:pr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666" name="Google Shape;666;p146"/>
          <p:cNvPicPr preferRelativeResize="0"/>
          <p:nvPr/>
        </p:nvPicPr>
        <p:blipFill>
          <a:blip r:embed="rId2">
            <a:alphaModFix/>
          </a:blip>
          <a:stretch>
            <a:fillRect/>
          </a:stretch>
        </p:blipFill>
        <p:spPr>
          <a:xfrm>
            <a:off x="773250" y="9495900"/>
            <a:ext cx="1735651" cy="310969"/>
          </a:xfrm>
          <a:prstGeom prst="rect">
            <a:avLst/>
          </a:prstGeom>
          <a:noFill/>
          <a:ln>
            <a:noFill/>
          </a:ln>
        </p:spPr>
      </p:pic>
      <p:sp>
        <p:nvSpPr>
          <p:cNvPr id="667" name="Google Shape;667;p146"/>
          <p:cNvSpPr txBox="1"/>
          <p:nvPr/>
        </p:nvSpPr>
        <p:spPr>
          <a:xfrm>
            <a:off x="14757000" y="9649850"/>
            <a:ext cx="3531000" cy="551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1400">
                <a:solidFill>
                  <a:srgbClr val="888888"/>
                </a:solidFill>
                <a:latin typeface="Roboto"/>
                <a:ea typeface="Roboto"/>
                <a:cs typeface="Roboto"/>
                <a:sym typeface="Roboto"/>
              </a:rPr>
              <a:t>© 2018 Google LLC. All rights reserved.</a:t>
            </a:r>
            <a:endParaRPr sz="1400">
              <a:solidFill>
                <a:srgbClr val="888888"/>
              </a:solidFill>
              <a:latin typeface="Roboto"/>
              <a:ea typeface="Roboto"/>
              <a:cs typeface="Roboto"/>
              <a:sym typeface="Roboto"/>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p:cSld name="TITLE_AND_BODY_3_1_2_5">
    <p:spTree>
      <p:nvGrpSpPr>
        <p:cNvPr id="668" name="Shape 668"/>
        <p:cNvGrpSpPr/>
        <p:nvPr/>
      </p:nvGrpSpPr>
      <p:grpSpPr>
        <a:xfrm>
          <a:off x="0" y="0"/>
          <a:ext cx="0" cy="0"/>
          <a:chOff x="0" y="0"/>
          <a:chExt cx="0" cy="0"/>
        </a:xfrm>
      </p:grpSpPr>
      <p:grpSp>
        <p:nvGrpSpPr>
          <p:cNvPr id="669" name="Google Shape;669;p147"/>
          <p:cNvGrpSpPr/>
          <p:nvPr/>
        </p:nvGrpSpPr>
        <p:grpSpPr>
          <a:xfrm>
            <a:off x="819915" y="8867363"/>
            <a:ext cx="4286660" cy="1124946"/>
            <a:chOff x="831227" y="1197994"/>
            <a:chExt cx="2449800" cy="642900"/>
          </a:xfrm>
        </p:grpSpPr>
        <p:grpSp>
          <p:nvGrpSpPr>
            <p:cNvPr id="670" name="Google Shape;670;p147"/>
            <p:cNvGrpSpPr/>
            <p:nvPr/>
          </p:nvGrpSpPr>
          <p:grpSpPr>
            <a:xfrm>
              <a:off x="1045677" y="1364131"/>
              <a:ext cx="2028965" cy="317954"/>
              <a:chOff x="1045677" y="1364131"/>
              <a:chExt cx="2028965" cy="317954"/>
            </a:xfrm>
          </p:grpSpPr>
          <p:grpSp>
            <p:nvGrpSpPr>
              <p:cNvPr id="671" name="Google Shape;671;p147"/>
              <p:cNvGrpSpPr/>
              <p:nvPr/>
            </p:nvGrpSpPr>
            <p:grpSpPr>
              <a:xfrm>
                <a:off x="1045677" y="1364131"/>
                <a:ext cx="376033" cy="302438"/>
                <a:chOff x="1045677" y="1364131"/>
                <a:chExt cx="376033" cy="302438"/>
              </a:xfrm>
            </p:grpSpPr>
            <p:sp>
              <p:nvSpPr>
                <p:cNvPr id="672" name="Google Shape;672;p14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 name="Google Shape;673;p14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4" name="Google Shape;674;p14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5" name="Google Shape;675;p14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76" name="Google Shape;676;p147"/>
              <p:cNvGrpSpPr/>
              <p:nvPr/>
            </p:nvGrpSpPr>
            <p:grpSpPr>
              <a:xfrm>
                <a:off x="1532346" y="1409239"/>
                <a:ext cx="1542296" cy="272846"/>
                <a:chOff x="1532346" y="1409239"/>
                <a:chExt cx="1542296" cy="272846"/>
              </a:xfrm>
            </p:grpSpPr>
            <p:sp>
              <p:nvSpPr>
                <p:cNvPr id="677" name="Google Shape;677;p14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678" name="Google Shape;678;p147"/>
                <p:cNvGrpSpPr/>
                <p:nvPr/>
              </p:nvGrpSpPr>
              <p:grpSpPr>
                <a:xfrm>
                  <a:off x="2430564" y="1427610"/>
                  <a:ext cx="644078" cy="193336"/>
                  <a:chOff x="2430564" y="1427610"/>
                  <a:chExt cx="644078" cy="193336"/>
                </a:xfrm>
              </p:grpSpPr>
              <p:sp>
                <p:nvSpPr>
                  <p:cNvPr id="679" name="Google Shape;679;p14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0" name="Google Shape;680;p14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1" name="Google Shape;681;p14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2" name="Google Shape;682;p14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 name="Google Shape;683;p14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684" name="Google Shape;684;p147"/>
            <p:cNvSpPr/>
            <p:nvPr/>
          </p:nvSpPr>
          <p:spPr>
            <a:xfrm flipH="1" rot="10800000">
              <a:off x="831227" y="1197994"/>
              <a:ext cx="2449800" cy="6429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85" name="Google Shape;685;p147"/>
          <p:cNvSpPr txBox="1"/>
          <p:nvPr/>
        </p:nvSpPr>
        <p:spPr>
          <a:xfrm>
            <a:off x="14757000" y="9649850"/>
            <a:ext cx="3531000" cy="551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1400">
                <a:solidFill>
                  <a:srgbClr val="888888"/>
                </a:solidFill>
                <a:latin typeface="Google Sans"/>
                <a:ea typeface="Google Sans"/>
                <a:cs typeface="Google Sans"/>
                <a:sym typeface="Google Sans"/>
              </a:rPr>
              <a:t>© 2018 Google LLC. All rights reserved.</a:t>
            </a:r>
            <a:endParaRPr sz="1400">
              <a:solidFill>
                <a:srgbClr val="888888"/>
              </a:solidFill>
              <a:latin typeface="Google Sans"/>
              <a:ea typeface="Google Sans"/>
              <a:cs typeface="Google Sans"/>
              <a:sym typeface="Google Sans"/>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a - Lab Intro - Presenter - Blue">
  <p:cSld name="CUSTOM_2_4_1_1_1_2">
    <p:spTree>
      <p:nvGrpSpPr>
        <p:cNvPr id="686" name="Shape 686"/>
        <p:cNvGrpSpPr/>
        <p:nvPr/>
      </p:nvGrpSpPr>
      <p:grpSpPr>
        <a:xfrm>
          <a:off x="0" y="0"/>
          <a:ext cx="0" cy="0"/>
          <a:chOff x="0" y="0"/>
          <a:chExt cx="0" cy="0"/>
        </a:xfrm>
      </p:grpSpPr>
      <p:pic>
        <p:nvPicPr>
          <p:cNvPr id="687" name="Google Shape;687;p148"/>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688" name="Google Shape;688;p148"/>
          <p:cNvSpPr txBox="1"/>
          <p:nvPr>
            <p:ph idx="1" type="subTitle"/>
          </p:nvPr>
        </p:nvSpPr>
        <p:spPr>
          <a:xfrm>
            <a:off x="1724150" y="5169125"/>
            <a:ext cx="7429200" cy="9114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689" name="Google Shape;689;p148"/>
          <p:cNvSpPr txBox="1"/>
          <p:nvPr/>
        </p:nvSpPr>
        <p:spPr>
          <a:xfrm>
            <a:off x="1672475" y="4148475"/>
            <a:ext cx="7486800" cy="1140000"/>
          </a:xfrm>
          <a:prstGeom prst="rect">
            <a:avLst/>
          </a:prstGeom>
          <a:no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sz="6000">
              <a:solidFill>
                <a:srgbClr val="202124"/>
              </a:solidFill>
              <a:latin typeface="Google Sans"/>
              <a:ea typeface="Google Sans"/>
              <a:cs typeface="Google Sans"/>
              <a:sym typeface="Google Sans"/>
            </a:endParaRPr>
          </a:p>
        </p:txBody>
      </p:sp>
      <p:sp>
        <p:nvSpPr>
          <p:cNvPr id="690" name="Google Shape;690;p148"/>
          <p:cNvSpPr txBox="1"/>
          <p:nvPr>
            <p:ph type="title"/>
          </p:nvPr>
        </p:nvSpPr>
        <p:spPr>
          <a:xfrm>
            <a:off x="1672475" y="4148475"/>
            <a:ext cx="74868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6000">
                <a:solidFill>
                  <a:schemeClr val="dk1"/>
                </a:solidFill>
                <a:latin typeface="Google Sans"/>
                <a:ea typeface="Google Sans"/>
                <a:cs typeface="Google Sans"/>
                <a:sym typeface="Google Sans"/>
              </a:defRPr>
            </a:lvl1pPr>
            <a:lvl2pPr lvl="1" rtl="0">
              <a:spcBef>
                <a:spcPts val="0"/>
              </a:spcBef>
              <a:spcAft>
                <a:spcPts val="0"/>
              </a:spcAft>
              <a:buNone/>
              <a:defRPr sz="6000">
                <a:solidFill>
                  <a:schemeClr val="dk1"/>
                </a:solidFill>
                <a:latin typeface="Google Sans"/>
                <a:ea typeface="Google Sans"/>
                <a:cs typeface="Google Sans"/>
                <a:sym typeface="Google Sans"/>
              </a:defRPr>
            </a:lvl2pPr>
            <a:lvl3pPr lvl="2" rtl="0">
              <a:spcBef>
                <a:spcPts val="0"/>
              </a:spcBef>
              <a:spcAft>
                <a:spcPts val="0"/>
              </a:spcAft>
              <a:buNone/>
              <a:defRPr sz="6000">
                <a:solidFill>
                  <a:schemeClr val="dk1"/>
                </a:solidFill>
                <a:latin typeface="Google Sans"/>
                <a:ea typeface="Google Sans"/>
                <a:cs typeface="Google Sans"/>
                <a:sym typeface="Google Sans"/>
              </a:defRPr>
            </a:lvl3pPr>
            <a:lvl4pPr lvl="3" rtl="0">
              <a:spcBef>
                <a:spcPts val="0"/>
              </a:spcBef>
              <a:spcAft>
                <a:spcPts val="0"/>
              </a:spcAft>
              <a:buNone/>
              <a:defRPr sz="6000">
                <a:solidFill>
                  <a:schemeClr val="dk1"/>
                </a:solidFill>
                <a:latin typeface="Google Sans"/>
                <a:ea typeface="Google Sans"/>
                <a:cs typeface="Google Sans"/>
                <a:sym typeface="Google Sans"/>
              </a:defRPr>
            </a:lvl4pPr>
            <a:lvl5pPr lvl="4" rtl="0">
              <a:spcBef>
                <a:spcPts val="0"/>
              </a:spcBef>
              <a:spcAft>
                <a:spcPts val="0"/>
              </a:spcAft>
              <a:buNone/>
              <a:defRPr sz="6000">
                <a:solidFill>
                  <a:schemeClr val="dk1"/>
                </a:solidFill>
                <a:latin typeface="Google Sans"/>
                <a:ea typeface="Google Sans"/>
                <a:cs typeface="Google Sans"/>
                <a:sym typeface="Google Sans"/>
              </a:defRPr>
            </a:lvl5pPr>
            <a:lvl6pPr lvl="5" rtl="0">
              <a:spcBef>
                <a:spcPts val="0"/>
              </a:spcBef>
              <a:spcAft>
                <a:spcPts val="0"/>
              </a:spcAft>
              <a:buNone/>
              <a:defRPr sz="6000">
                <a:solidFill>
                  <a:schemeClr val="dk1"/>
                </a:solidFill>
                <a:latin typeface="Google Sans"/>
                <a:ea typeface="Google Sans"/>
                <a:cs typeface="Google Sans"/>
                <a:sym typeface="Google Sans"/>
              </a:defRPr>
            </a:lvl6pPr>
            <a:lvl7pPr lvl="6" rtl="0">
              <a:spcBef>
                <a:spcPts val="0"/>
              </a:spcBef>
              <a:spcAft>
                <a:spcPts val="0"/>
              </a:spcAft>
              <a:buNone/>
              <a:defRPr sz="6000">
                <a:solidFill>
                  <a:schemeClr val="dk1"/>
                </a:solidFill>
                <a:latin typeface="Google Sans"/>
                <a:ea typeface="Google Sans"/>
                <a:cs typeface="Google Sans"/>
                <a:sym typeface="Google Sans"/>
              </a:defRPr>
            </a:lvl7pPr>
            <a:lvl8pPr lvl="7" rtl="0">
              <a:spcBef>
                <a:spcPts val="0"/>
              </a:spcBef>
              <a:spcAft>
                <a:spcPts val="0"/>
              </a:spcAft>
              <a:buNone/>
              <a:defRPr sz="6000">
                <a:solidFill>
                  <a:schemeClr val="dk1"/>
                </a:solidFill>
                <a:latin typeface="Google Sans"/>
                <a:ea typeface="Google Sans"/>
                <a:cs typeface="Google Sans"/>
                <a:sym typeface="Google Sans"/>
              </a:defRPr>
            </a:lvl8pPr>
            <a:lvl9pPr lvl="8" rtl="0">
              <a:spcBef>
                <a:spcPts val="0"/>
              </a:spcBef>
              <a:spcAft>
                <a:spcPts val="0"/>
              </a:spcAft>
              <a:buNone/>
              <a:defRPr sz="6000">
                <a:solidFill>
                  <a:schemeClr val="dk1"/>
                </a:solidFill>
                <a:latin typeface="Google Sans"/>
                <a:ea typeface="Google Sans"/>
                <a:cs typeface="Google Sans"/>
                <a:sym typeface="Google Sans"/>
              </a:defRPr>
            </a:lvl9pPr>
          </a:lstStyle>
          <a:p/>
        </p:txBody>
      </p:sp>
      <p:cxnSp>
        <p:nvCxnSpPr>
          <p:cNvPr id="691" name="Google Shape;691;p148"/>
          <p:cNvCxnSpPr/>
          <p:nvPr/>
        </p:nvCxnSpPr>
        <p:spPr>
          <a:xfrm>
            <a:off x="1743427" y="4011224"/>
            <a:ext cx="857400" cy="0"/>
          </a:xfrm>
          <a:prstGeom prst="straightConnector1">
            <a:avLst/>
          </a:prstGeom>
          <a:noFill/>
          <a:ln cap="flat" cmpd="sng" w="38100">
            <a:solidFill>
              <a:srgbClr val="4285F4"/>
            </a:solidFill>
            <a:prstDash val="solid"/>
            <a:round/>
            <a:headEnd len="med" w="med" type="none"/>
            <a:tailEnd len="med" w="med" type="none"/>
          </a:ln>
        </p:spPr>
      </p:cxn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p:cSld name="Image Slide_4">
    <p:spTree>
      <p:nvGrpSpPr>
        <p:cNvPr id="692" name="Shape 692"/>
        <p:cNvGrpSpPr/>
        <p:nvPr/>
      </p:nvGrpSpPr>
      <p:grpSpPr>
        <a:xfrm>
          <a:off x="0" y="0"/>
          <a:ext cx="0" cy="0"/>
          <a:chOff x="0" y="0"/>
          <a:chExt cx="0" cy="0"/>
        </a:xfrm>
      </p:grpSpPr>
      <p:sp>
        <p:nvSpPr>
          <p:cNvPr id="693" name="Google Shape;693;p149"/>
          <p:cNvSpPr txBox="1"/>
          <p:nvPr>
            <p:ph type="title"/>
          </p:nvPr>
        </p:nvSpPr>
        <p:spPr>
          <a:xfrm>
            <a:off x="1847500" y="1075775"/>
            <a:ext cx="14616000" cy="10758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sz="1400">
                <a:solidFill>
                  <a:srgbClr val="434343"/>
                </a:solidFill>
              </a:defRPr>
            </a:lvl2pPr>
            <a:lvl3pPr lvl="2" rtl="0">
              <a:spcBef>
                <a:spcPts val="0"/>
              </a:spcBef>
              <a:spcAft>
                <a:spcPts val="0"/>
              </a:spcAft>
              <a:buNone/>
              <a:defRPr sz="1400">
                <a:solidFill>
                  <a:srgbClr val="434343"/>
                </a:solidFill>
              </a:defRPr>
            </a:lvl3pPr>
            <a:lvl4pPr lvl="3" rtl="0">
              <a:spcBef>
                <a:spcPts val="0"/>
              </a:spcBef>
              <a:spcAft>
                <a:spcPts val="0"/>
              </a:spcAft>
              <a:buNone/>
              <a:defRPr sz="1400">
                <a:solidFill>
                  <a:srgbClr val="434343"/>
                </a:solidFill>
              </a:defRPr>
            </a:lvl4pPr>
            <a:lvl5pPr lvl="4" rtl="0">
              <a:spcBef>
                <a:spcPts val="0"/>
              </a:spcBef>
              <a:spcAft>
                <a:spcPts val="0"/>
              </a:spcAft>
              <a:buNone/>
              <a:defRPr sz="1400">
                <a:solidFill>
                  <a:srgbClr val="434343"/>
                </a:solidFill>
              </a:defRPr>
            </a:lvl5pPr>
            <a:lvl6pPr lvl="5" rtl="0">
              <a:spcBef>
                <a:spcPts val="0"/>
              </a:spcBef>
              <a:spcAft>
                <a:spcPts val="0"/>
              </a:spcAft>
              <a:buNone/>
              <a:defRPr sz="1400">
                <a:solidFill>
                  <a:srgbClr val="434343"/>
                </a:solidFill>
              </a:defRPr>
            </a:lvl6pPr>
            <a:lvl7pPr lvl="6" rtl="0">
              <a:spcBef>
                <a:spcPts val="0"/>
              </a:spcBef>
              <a:spcAft>
                <a:spcPts val="0"/>
              </a:spcAft>
              <a:buNone/>
              <a:defRPr sz="1400">
                <a:solidFill>
                  <a:srgbClr val="434343"/>
                </a:solidFill>
              </a:defRPr>
            </a:lvl7pPr>
            <a:lvl8pPr lvl="7" rtl="0">
              <a:spcBef>
                <a:spcPts val="0"/>
              </a:spcBef>
              <a:spcAft>
                <a:spcPts val="0"/>
              </a:spcAft>
              <a:buNone/>
              <a:defRPr sz="1400">
                <a:solidFill>
                  <a:srgbClr val="434343"/>
                </a:solidFill>
              </a:defRPr>
            </a:lvl8pPr>
            <a:lvl9pPr lvl="8" rtl="0">
              <a:spcBef>
                <a:spcPts val="0"/>
              </a:spcBef>
              <a:spcAft>
                <a:spcPts val="0"/>
              </a:spcAft>
              <a:buNone/>
              <a:defRPr sz="1400">
                <a:solidFill>
                  <a:srgbClr val="434343"/>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guidelines" showMasterSp="0">
  <p:cSld name="Blank_1">
    <p:bg>
      <p:bgPr>
        <a:noFill/>
      </p:bgPr>
    </p:bg>
    <p:spTree>
      <p:nvGrpSpPr>
        <p:cNvPr id="694" name="Shape 694"/>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Online course - Blank w/ Cloud Logo">
  <p:cSld name="CUSTOM_1_2">
    <p:spTree>
      <p:nvGrpSpPr>
        <p:cNvPr id="695" name="Shape 695"/>
        <p:cNvGrpSpPr/>
        <p:nvPr/>
      </p:nvGrpSpPr>
      <p:grpSpPr>
        <a:xfrm>
          <a:off x="0" y="0"/>
          <a:ext cx="0" cy="0"/>
          <a:chOff x="0" y="0"/>
          <a:chExt cx="0" cy="0"/>
        </a:xfrm>
      </p:grpSpPr>
      <p:pic>
        <p:nvPicPr>
          <p:cNvPr id="696" name="Google Shape;696;p151"/>
          <p:cNvPicPr preferRelativeResize="0"/>
          <p:nvPr/>
        </p:nvPicPr>
        <p:blipFill rotWithShape="1">
          <a:blip r:embed="rId2">
            <a:alphaModFix/>
          </a:blip>
          <a:srcRect b="0" l="0" r="0" t="0"/>
          <a:stretch/>
        </p:blipFill>
        <p:spPr>
          <a:xfrm>
            <a:off x="16883650" y="9331675"/>
            <a:ext cx="512299" cy="512299"/>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2">
  <p:cSld name="CUSTOM_1_3">
    <p:spTree>
      <p:nvGrpSpPr>
        <p:cNvPr id="697" name="Shape 697"/>
        <p:cNvGrpSpPr/>
        <p:nvPr/>
      </p:nvGrpSpPr>
      <p:grpSpPr>
        <a:xfrm>
          <a:off x="0" y="0"/>
          <a:ext cx="0" cy="0"/>
          <a:chOff x="0" y="0"/>
          <a:chExt cx="0" cy="0"/>
        </a:xfrm>
      </p:grpSpPr>
      <p:sp>
        <p:nvSpPr>
          <p:cNvPr id="698" name="Google Shape;698;p152"/>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sz="1400"/>
          </a:p>
        </p:txBody>
      </p:sp>
      <p:pic>
        <p:nvPicPr>
          <p:cNvPr id="699" name="Google Shape;699;p152"/>
          <p:cNvPicPr preferRelativeResize="0"/>
          <p:nvPr/>
        </p:nvPicPr>
        <p:blipFill>
          <a:blip r:embed="rId2">
            <a:alphaModFix/>
          </a:blip>
          <a:stretch>
            <a:fillRect/>
          </a:stretch>
        </p:blipFill>
        <p:spPr>
          <a:xfrm>
            <a:off x="16883650" y="9331675"/>
            <a:ext cx="512299" cy="512299"/>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700" name="Shape 700"/>
        <p:cNvGrpSpPr/>
        <p:nvPr/>
      </p:nvGrpSpPr>
      <p:grpSpPr>
        <a:xfrm>
          <a:off x="0" y="0"/>
          <a:ext cx="0" cy="0"/>
          <a:chOff x="0" y="0"/>
          <a:chExt cx="0" cy="0"/>
        </a:xfrm>
      </p:grpSpPr>
      <p:sp>
        <p:nvSpPr>
          <p:cNvPr id="701" name="Google Shape;701;p153"/>
          <p:cNvSpPr txBox="1"/>
          <p:nvPr>
            <p:ph idx="1" type="subTitle"/>
          </p:nvPr>
        </p:nvSpPr>
        <p:spPr>
          <a:xfrm>
            <a:off x="914400" y="7370064"/>
            <a:ext cx="97884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rgbClr val="3C404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02" name="Google Shape;702;p153"/>
          <p:cNvPicPr preferRelativeResize="0"/>
          <p:nvPr/>
        </p:nvPicPr>
        <p:blipFill>
          <a:blip r:embed="rId2">
            <a:alphaModFix/>
          </a:blip>
          <a:stretch>
            <a:fillRect/>
          </a:stretch>
        </p:blipFill>
        <p:spPr>
          <a:xfrm>
            <a:off x="914350" y="920500"/>
            <a:ext cx="2242400" cy="399550"/>
          </a:xfrm>
          <a:prstGeom prst="rect">
            <a:avLst/>
          </a:prstGeom>
          <a:noFill/>
          <a:ln>
            <a:noFill/>
          </a:ln>
        </p:spPr>
      </p:pic>
      <p:sp>
        <p:nvSpPr>
          <p:cNvPr id="703" name="Google Shape;703;p153"/>
          <p:cNvSpPr/>
          <p:nvPr/>
        </p:nvSpPr>
        <p:spPr>
          <a:xfrm>
            <a:off x="16699150" y="9372350"/>
            <a:ext cx="1024800" cy="5430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 name="Google Shape;704;p153"/>
          <p:cNvSpPr/>
          <p:nvPr/>
        </p:nvSpPr>
        <p:spPr>
          <a:xfrm>
            <a:off x="13595100" y="8803300"/>
            <a:ext cx="3813600" cy="12306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5" name="Google Shape;705;p153"/>
          <p:cNvGrpSpPr/>
          <p:nvPr/>
        </p:nvGrpSpPr>
        <p:grpSpPr>
          <a:xfrm>
            <a:off x="0" y="10159200"/>
            <a:ext cx="18288081" cy="127800"/>
            <a:chOff x="0" y="5079600"/>
            <a:chExt cx="9144041" cy="63900"/>
          </a:xfrm>
        </p:grpSpPr>
        <p:sp>
          <p:nvSpPr>
            <p:cNvPr id="706" name="Google Shape;706;p153"/>
            <p:cNvSpPr/>
            <p:nvPr/>
          </p:nvSpPr>
          <p:spPr>
            <a:xfrm>
              <a:off x="0" y="5079600"/>
              <a:ext cx="2415000" cy="63900"/>
            </a:xfrm>
            <a:prstGeom prst="rect">
              <a:avLst/>
            </a:pr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7" name="Google Shape;707;p153"/>
            <p:cNvSpPr/>
            <p:nvPr/>
          </p:nvSpPr>
          <p:spPr>
            <a:xfrm>
              <a:off x="2414505" y="5079600"/>
              <a:ext cx="3855000" cy="639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8" name="Google Shape;708;p153"/>
            <p:cNvSpPr/>
            <p:nvPr/>
          </p:nvSpPr>
          <p:spPr>
            <a:xfrm>
              <a:off x="6269168" y="5079600"/>
              <a:ext cx="964200" cy="63900"/>
            </a:xfrm>
            <a:prstGeom prst="rect">
              <a:avLst/>
            </a:pr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153"/>
            <p:cNvSpPr/>
            <p:nvPr/>
          </p:nvSpPr>
          <p:spPr>
            <a:xfrm>
              <a:off x="7233641" y="5079600"/>
              <a:ext cx="1910400" cy="63900"/>
            </a:xfrm>
            <a:prstGeom prst="rect">
              <a:avLst/>
            </a:pr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0" name="Google Shape;710;p153"/>
          <p:cNvSpPr txBox="1"/>
          <p:nvPr>
            <p:ph type="title"/>
          </p:nvPr>
        </p:nvSpPr>
        <p:spPr>
          <a:xfrm>
            <a:off x="914400" y="3584450"/>
            <a:ext cx="13807200" cy="1473000"/>
          </a:xfrm>
          <a:prstGeom prst="rect">
            <a:avLst/>
          </a:prstGeom>
        </p:spPr>
        <p:txBody>
          <a:bodyPr anchorCtr="0" anchor="t" bIns="0" lIns="0" spcFirstLastPara="1" rIns="182850" wrap="square" tIns="0">
            <a:noAutofit/>
          </a:bodyPr>
          <a:lstStyle>
            <a:lvl1pPr lvl="0" rtl="0">
              <a:lnSpc>
                <a:spcPct val="100000"/>
              </a:lnSpc>
              <a:spcBef>
                <a:spcPts val="0"/>
              </a:spcBef>
              <a:spcAft>
                <a:spcPts val="0"/>
              </a:spcAft>
              <a:buSzPts val="1400"/>
              <a:buFont typeface="Google Sans"/>
              <a:buNone/>
              <a:defRPr b="1" sz="8000">
                <a:latin typeface="Google Sans"/>
                <a:ea typeface="Google Sans"/>
                <a:cs typeface="Google Sans"/>
                <a:sym typeface="Google Sans"/>
              </a:defRPr>
            </a:lvl1pPr>
            <a:lvl2pPr lvl="1" rtl="0">
              <a:lnSpc>
                <a:spcPct val="100000"/>
              </a:lnSpc>
              <a:spcBef>
                <a:spcPts val="0"/>
              </a:spcBef>
              <a:spcAft>
                <a:spcPts val="0"/>
              </a:spcAft>
              <a:buSzPts val="1400"/>
              <a:buFont typeface="Google Sans"/>
              <a:buNone/>
              <a:defRPr b="1">
                <a:latin typeface="Google Sans"/>
                <a:ea typeface="Google Sans"/>
                <a:cs typeface="Google Sans"/>
                <a:sym typeface="Google Sans"/>
              </a:defRPr>
            </a:lvl2pPr>
            <a:lvl3pPr lvl="2" rtl="0">
              <a:lnSpc>
                <a:spcPct val="100000"/>
              </a:lnSpc>
              <a:spcBef>
                <a:spcPts val="0"/>
              </a:spcBef>
              <a:spcAft>
                <a:spcPts val="0"/>
              </a:spcAft>
              <a:buSzPts val="1400"/>
              <a:buFont typeface="Google Sans"/>
              <a:buNone/>
              <a:defRPr b="1">
                <a:latin typeface="Google Sans"/>
                <a:ea typeface="Google Sans"/>
                <a:cs typeface="Google Sans"/>
                <a:sym typeface="Google Sans"/>
              </a:defRPr>
            </a:lvl3pPr>
            <a:lvl4pPr lvl="3" rtl="0">
              <a:lnSpc>
                <a:spcPct val="100000"/>
              </a:lnSpc>
              <a:spcBef>
                <a:spcPts val="0"/>
              </a:spcBef>
              <a:spcAft>
                <a:spcPts val="0"/>
              </a:spcAft>
              <a:buSzPts val="1400"/>
              <a:buFont typeface="Google Sans"/>
              <a:buNone/>
              <a:defRPr b="1">
                <a:latin typeface="Google Sans"/>
                <a:ea typeface="Google Sans"/>
                <a:cs typeface="Google Sans"/>
                <a:sym typeface="Google Sans"/>
              </a:defRPr>
            </a:lvl4pPr>
            <a:lvl5pPr lvl="4" rtl="0">
              <a:lnSpc>
                <a:spcPct val="100000"/>
              </a:lnSpc>
              <a:spcBef>
                <a:spcPts val="0"/>
              </a:spcBef>
              <a:spcAft>
                <a:spcPts val="0"/>
              </a:spcAft>
              <a:buSzPts val="1400"/>
              <a:buFont typeface="Google Sans"/>
              <a:buNone/>
              <a:defRPr b="1">
                <a:latin typeface="Google Sans"/>
                <a:ea typeface="Google Sans"/>
                <a:cs typeface="Google Sans"/>
                <a:sym typeface="Google Sans"/>
              </a:defRPr>
            </a:lvl5pPr>
            <a:lvl6pPr lvl="5" rtl="0">
              <a:lnSpc>
                <a:spcPct val="100000"/>
              </a:lnSpc>
              <a:spcBef>
                <a:spcPts val="0"/>
              </a:spcBef>
              <a:spcAft>
                <a:spcPts val="0"/>
              </a:spcAft>
              <a:buSzPts val="1400"/>
              <a:buFont typeface="Google Sans"/>
              <a:buNone/>
              <a:defRPr b="1">
                <a:latin typeface="Google Sans"/>
                <a:ea typeface="Google Sans"/>
                <a:cs typeface="Google Sans"/>
                <a:sym typeface="Google Sans"/>
              </a:defRPr>
            </a:lvl6pPr>
            <a:lvl7pPr lvl="6" rtl="0">
              <a:lnSpc>
                <a:spcPct val="100000"/>
              </a:lnSpc>
              <a:spcBef>
                <a:spcPts val="0"/>
              </a:spcBef>
              <a:spcAft>
                <a:spcPts val="0"/>
              </a:spcAft>
              <a:buSzPts val="1400"/>
              <a:buFont typeface="Google Sans"/>
              <a:buNone/>
              <a:defRPr b="1">
                <a:latin typeface="Google Sans"/>
                <a:ea typeface="Google Sans"/>
                <a:cs typeface="Google Sans"/>
                <a:sym typeface="Google Sans"/>
              </a:defRPr>
            </a:lvl7pPr>
            <a:lvl8pPr lvl="7" rtl="0">
              <a:lnSpc>
                <a:spcPct val="100000"/>
              </a:lnSpc>
              <a:spcBef>
                <a:spcPts val="0"/>
              </a:spcBef>
              <a:spcAft>
                <a:spcPts val="0"/>
              </a:spcAft>
              <a:buSzPts val="1400"/>
              <a:buFont typeface="Google Sans"/>
              <a:buNone/>
              <a:defRPr b="1">
                <a:latin typeface="Google Sans"/>
                <a:ea typeface="Google Sans"/>
                <a:cs typeface="Google Sans"/>
                <a:sym typeface="Google Sans"/>
              </a:defRPr>
            </a:lvl8pPr>
            <a:lvl9pPr lvl="8" rtl="0">
              <a:lnSpc>
                <a:spcPct val="100000"/>
              </a:lnSpc>
              <a:spcBef>
                <a:spcPts val="0"/>
              </a:spcBef>
              <a:spcAft>
                <a:spcPts val="0"/>
              </a:spcAft>
              <a:buSzPts val="14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Break Right">
  <p:cSld name="CUSTOM_3_1_1_1_1_1_1_1_1_1_1_1_1_1">
    <p:bg>
      <p:bgPr>
        <a:solidFill>
          <a:srgbClr val="FFFFFF"/>
        </a:solidFill>
      </p:bgPr>
    </p:bg>
    <p:spTree>
      <p:nvGrpSpPr>
        <p:cNvPr id="64" name="Shape 64"/>
        <p:cNvGrpSpPr/>
        <p:nvPr/>
      </p:nvGrpSpPr>
      <p:grpSpPr>
        <a:xfrm>
          <a:off x="0" y="0"/>
          <a:ext cx="0" cy="0"/>
          <a:chOff x="0" y="0"/>
          <a:chExt cx="0" cy="0"/>
        </a:xfrm>
      </p:grpSpPr>
      <p:sp>
        <p:nvSpPr>
          <p:cNvPr id="65" name="Google Shape;65;p16"/>
          <p:cNvSpPr txBox="1"/>
          <p:nvPr>
            <p:ph type="title"/>
          </p:nvPr>
        </p:nvSpPr>
        <p:spPr>
          <a:xfrm>
            <a:off x="9220250" y="3070800"/>
            <a:ext cx="81537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66" name="Google Shape;66;p16"/>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_Numbered">
  <p:cSld name="CUSTOM_7_1_1_1_1_1_1">
    <p:spTree>
      <p:nvGrpSpPr>
        <p:cNvPr id="711" name="Shape 711"/>
        <p:cNvGrpSpPr/>
        <p:nvPr/>
      </p:nvGrpSpPr>
      <p:grpSpPr>
        <a:xfrm>
          <a:off x="0" y="0"/>
          <a:ext cx="0" cy="0"/>
          <a:chOff x="0" y="0"/>
          <a:chExt cx="0" cy="0"/>
        </a:xfrm>
      </p:grpSpPr>
      <p:sp>
        <p:nvSpPr>
          <p:cNvPr id="712" name="Google Shape;712;p154"/>
          <p:cNvSpPr txBox="1"/>
          <p:nvPr>
            <p:ph type="title"/>
          </p:nvPr>
        </p:nvSpPr>
        <p:spPr>
          <a:xfrm>
            <a:off x="899250" y="4224550"/>
            <a:ext cx="8169000" cy="1590600"/>
          </a:xfrm>
          <a:prstGeom prst="rect">
            <a:avLst/>
          </a:prstGeom>
        </p:spPr>
        <p:txBody>
          <a:bodyPr anchorCtr="0" anchor="t" bIns="0" lIns="0" spcFirstLastPara="1" rIns="182850" wrap="square" tIns="0">
            <a:noAutofit/>
          </a:bodyPr>
          <a:lstStyle>
            <a:lvl1pPr lvl="0" rtl="0">
              <a:lnSpc>
                <a:spcPct val="100000"/>
              </a:lnSpc>
              <a:spcBef>
                <a:spcPts val="0"/>
              </a:spcBef>
              <a:spcAft>
                <a:spcPts val="0"/>
              </a:spcAft>
              <a:buClr>
                <a:srgbClr val="202124"/>
              </a:buClr>
              <a:buSzPts val="1400"/>
              <a:buFont typeface="Google Sans"/>
              <a:buNone/>
              <a:defRPr b="1" sz="8000">
                <a:latin typeface="Google Sans"/>
                <a:ea typeface="Google Sans"/>
                <a:cs typeface="Google Sans"/>
                <a:sym typeface="Google Sans"/>
              </a:defRPr>
            </a:lvl1pPr>
            <a:lvl2pPr lvl="1" rtl="0">
              <a:spcBef>
                <a:spcPts val="0"/>
              </a:spcBef>
              <a:spcAft>
                <a:spcPts val="0"/>
              </a:spcAft>
              <a:buSzPts val="1400"/>
              <a:buFont typeface="Google Sans"/>
              <a:buNone/>
              <a:defRPr b="1">
                <a:latin typeface="Google Sans"/>
                <a:ea typeface="Google Sans"/>
                <a:cs typeface="Google Sans"/>
                <a:sym typeface="Google Sans"/>
              </a:defRPr>
            </a:lvl2pPr>
            <a:lvl3pPr lvl="2" rtl="0">
              <a:spcBef>
                <a:spcPts val="0"/>
              </a:spcBef>
              <a:spcAft>
                <a:spcPts val="0"/>
              </a:spcAft>
              <a:buSzPts val="1400"/>
              <a:buFont typeface="Google Sans"/>
              <a:buNone/>
              <a:defRPr b="1">
                <a:latin typeface="Google Sans"/>
                <a:ea typeface="Google Sans"/>
                <a:cs typeface="Google Sans"/>
                <a:sym typeface="Google Sans"/>
              </a:defRPr>
            </a:lvl3pPr>
            <a:lvl4pPr lvl="3" rtl="0">
              <a:spcBef>
                <a:spcPts val="0"/>
              </a:spcBef>
              <a:spcAft>
                <a:spcPts val="0"/>
              </a:spcAft>
              <a:buSzPts val="1400"/>
              <a:buFont typeface="Google Sans"/>
              <a:buNone/>
              <a:defRPr b="1">
                <a:latin typeface="Google Sans"/>
                <a:ea typeface="Google Sans"/>
                <a:cs typeface="Google Sans"/>
                <a:sym typeface="Google Sans"/>
              </a:defRPr>
            </a:lvl4pPr>
            <a:lvl5pPr lvl="4" rtl="0">
              <a:spcBef>
                <a:spcPts val="0"/>
              </a:spcBef>
              <a:spcAft>
                <a:spcPts val="0"/>
              </a:spcAft>
              <a:buSzPts val="1400"/>
              <a:buFont typeface="Google Sans"/>
              <a:buNone/>
              <a:defRPr b="1">
                <a:latin typeface="Google Sans"/>
                <a:ea typeface="Google Sans"/>
                <a:cs typeface="Google Sans"/>
                <a:sym typeface="Google Sans"/>
              </a:defRPr>
            </a:lvl5pPr>
            <a:lvl6pPr lvl="5" rtl="0">
              <a:spcBef>
                <a:spcPts val="0"/>
              </a:spcBef>
              <a:spcAft>
                <a:spcPts val="0"/>
              </a:spcAft>
              <a:buSzPts val="1400"/>
              <a:buFont typeface="Google Sans"/>
              <a:buNone/>
              <a:defRPr b="1">
                <a:latin typeface="Google Sans"/>
                <a:ea typeface="Google Sans"/>
                <a:cs typeface="Google Sans"/>
                <a:sym typeface="Google Sans"/>
              </a:defRPr>
            </a:lvl6pPr>
            <a:lvl7pPr lvl="6" rtl="0">
              <a:spcBef>
                <a:spcPts val="0"/>
              </a:spcBef>
              <a:spcAft>
                <a:spcPts val="0"/>
              </a:spcAft>
              <a:buSzPts val="1400"/>
              <a:buFont typeface="Google Sans"/>
              <a:buNone/>
              <a:defRPr b="1">
                <a:latin typeface="Google Sans"/>
                <a:ea typeface="Google Sans"/>
                <a:cs typeface="Google Sans"/>
                <a:sym typeface="Google Sans"/>
              </a:defRPr>
            </a:lvl7pPr>
            <a:lvl8pPr lvl="7" rtl="0">
              <a:spcBef>
                <a:spcPts val="0"/>
              </a:spcBef>
              <a:spcAft>
                <a:spcPts val="0"/>
              </a:spcAft>
              <a:buSzPts val="1400"/>
              <a:buFont typeface="Google Sans"/>
              <a:buNone/>
              <a:defRPr b="1">
                <a:latin typeface="Google Sans"/>
                <a:ea typeface="Google Sans"/>
                <a:cs typeface="Google Sans"/>
                <a:sym typeface="Google Sans"/>
              </a:defRPr>
            </a:lvl8pPr>
            <a:lvl9pPr lvl="8" rtl="0">
              <a:spcBef>
                <a:spcPts val="0"/>
              </a:spcBef>
              <a:spcAft>
                <a:spcPts val="0"/>
              </a:spcAft>
              <a:buSzPts val="1400"/>
              <a:buFont typeface="Google Sans"/>
              <a:buNone/>
              <a:defRPr b="1">
                <a:latin typeface="Google Sans"/>
                <a:ea typeface="Google Sans"/>
                <a:cs typeface="Google Sans"/>
                <a:sym typeface="Google Sans"/>
              </a:defRPr>
            </a:lvl9pPr>
          </a:lstStyle>
          <a:p/>
        </p:txBody>
      </p:sp>
      <p:pic>
        <p:nvPicPr>
          <p:cNvPr id="713" name="Google Shape;713;p154"/>
          <p:cNvPicPr preferRelativeResize="0"/>
          <p:nvPr/>
        </p:nvPicPr>
        <p:blipFill>
          <a:blip r:embed="rId2">
            <a:alphaModFix/>
          </a:blip>
          <a:stretch>
            <a:fillRect/>
          </a:stretch>
        </p:blipFill>
        <p:spPr>
          <a:xfrm>
            <a:off x="16055300" y="9725557"/>
            <a:ext cx="1318712" cy="230725"/>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714" name="Shape 714"/>
        <p:cNvGrpSpPr/>
        <p:nvPr/>
      </p:nvGrpSpPr>
      <p:grpSpPr>
        <a:xfrm>
          <a:off x="0" y="0"/>
          <a:ext cx="0" cy="0"/>
          <a:chOff x="0" y="0"/>
          <a:chExt cx="0" cy="0"/>
        </a:xfrm>
      </p:grpSpPr>
      <p:sp>
        <p:nvSpPr>
          <p:cNvPr id="715" name="Google Shape;715;p155"/>
          <p:cNvSpPr txBox="1"/>
          <p:nvPr>
            <p:ph type="title"/>
          </p:nvPr>
        </p:nvSpPr>
        <p:spPr>
          <a:xfrm>
            <a:off x="623400" y="890050"/>
            <a:ext cx="17041200" cy="1145400"/>
          </a:xfrm>
          <a:prstGeom prst="rect">
            <a:avLst/>
          </a:prstGeom>
        </p:spPr>
        <p:txBody>
          <a:bodyPr anchorCtr="0" anchor="t" bIns="0" lIns="0" spcFirstLastPara="1" rIns="18285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16" name="Google Shape;716;p155"/>
          <p:cNvSpPr txBox="1"/>
          <p:nvPr>
            <p:ph idx="1" type="body"/>
          </p:nvPr>
        </p:nvSpPr>
        <p:spPr>
          <a:xfrm>
            <a:off x="623400" y="2304950"/>
            <a:ext cx="17041200" cy="6832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717" name="Google Shape;717;p15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3_1">
    <p:spTree>
      <p:nvGrpSpPr>
        <p:cNvPr id="718" name="Shape 718"/>
        <p:cNvGrpSpPr/>
        <p:nvPr/>
      </p:nvGrpSpPr>
      <p:grpSpPr>
        <a:xfrm>
          <a:off x="0" y="0"/>
          <a:ext cx="0" cy="0"/>
          <a:chOff x="0" y="0"/>
          <a:chExt cx="0" cy="0"/>
        </a:xfrm>
      </p:grpSpPr>
      <p:sp>
        <p:nvSpPr>
          <p:cNvPr id="719" name="Google Shape;719;p156"/>
          <p:cNvSpPr txBox="1"/>
          <p:nvPr>
            <p:ph type="title"/>
          </p:nvPr>
        </p:nvSpPr>
        <p:spPr>
          <a:xfrm>
            <a:off x="914350" y="3072500"/>
            <a:ext cx="12307800" cy="4152000"/>
          </a:xfrm>
          <a:prstGeom prst="rect">
            <a:avLst/>
          </a:prstGeom>
        </p:spPr>
        <p:txBody>
          <a:bodyPr anchorCtr="0" anchor="ctr" bIns="0" lIns="0" spcFirstLastPara="1" rIns="182850" wrap="square" tIns="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Items_02_Horizontal">
  <p:cSld name="CUSTOM_8_2_1_1_1">
    <p:spTree>
      <p:nvGrpSpPr>
        <p:cNvPr id="720" name="Shape 720"/>
        <p:cNvGrpSpPr/>
        <p:nvPr/>
      </p:nvGrpSpPr>
      <p:grpSpPr>
        <a:xfrm>
          <a:off x="0" y="0"/>
          <a:ext cx="0" cy="0"/>
          <a:chOff x="0" y="0"/>
          <a:chExt cx="0" cy="0"/>
        </a:xfrm>
      </p:grpSpPr>
      <p:pic>
        <p:nvPicPr>
          <p:cNvPr id="721" name="Google Shape;721;p157"/>
          <p:cNvPicPr preferRelativeResize="0"/>
          <p:nvPr/>
        </p:nvPicPr>
        <p:blipFill>
          <a:blip r:embed="rId2">
            <a:alphaModFix/>
          </a:blip>
          <a:stretch>
            <a:fillRect/>
          </a:stretch>
        </p:blipFill>
        <p:spPr>
          <a:xfrm>
            <a:off x="16055300" y="9725557"/>
            <a:ext cx="1318712" cy="230725"/>
          </a:xfrm>
          <a:prstGeom prst="rect">
            <a:avLst/>
          </a:prstGeom>
          <a:noFill/>
          <a:ln>
            <a:noFill/>
          </a:ln>
        </p:spPr>
      </p:pic>
      <p:sp>
        <p:nvSpPr>
          <p:cNvPr id="722" name="Google Shape;722;p157"/>
          <p:cNvSpPr txBox="1"/>
          <p:nvPr>
            <p:ph idx="1" type="subTitle"/>
          </p:nvPr>
        </p:nvSpPr>
        <p:spPr>
          <a:xfrm>
            <a:off x="2605850" y="2966448"/>
            <a:ext cx="9788400" cy="5013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800"/>
              <a:buNone/>
              <a:defRPr b="1" sz="4000"/>
            </a:lvl1pPr>
            <a:lvl2pPr lvl="1" rtl="0">
              <a:lnSpc>
                <a:spcPct val="100000"/>
              </a:lnSpc>
              <a:spcBef>
                <a:spcPts val="4000"/>
              </a:spcBef>
              <a:spcAft>
                <a:spcPts val="0"/>
              </a:spcAft>
              <a:buSzPts val="2800"/>
              <a:buNone/>
              <a:defRPr/>
            </a:lvl2pPr>
            <a:lvl3pPr lvl="2" rtl="0">
              <a:lnSpc>
                <a:spcPct val="100000"/>
              </a:lnSpc>
              <a:spcBef>
                <a:spcPts val="3000"/>
              </a:spcBef>
              <a:spcAft>
                <a:spcPts val="0"/>
              </a:spcAft>
              <a:buSzPts val="2800"/>
              <a:buNone/>
              <a:defRPr/>
            </a:lvl3pPr>
            <a:lvl4pPr lvl="3" rtl="0">
              <a:lnSpc>
                <a:spcPct val="100000"/>
              </a:lnSpc>
              <a:spcBef>
                <a:spcPts val="3000"/>
              </a:spcBef>
              <a:spcAft>
                <a:spcPts val="0"/>
              </a:spcAft>
              <a:buSzPts val="2800"/>
              <a:buNone/>
              <a:defRPr/>
            </a:lvl4pPr>
            <a:lvl5pPr lvl="4" rtl="0">
              <a:lnSpc>
                <a:spcPct val="100000"/>
              </a:lnSpc>
              <a:spcBef>
                <a:spcPts val="3000"/>
              </a:spcBef>
              <a:spcAft>
                <a:spcPts val="0"/>
              </a:spcAft>
              <a:buSzPts val="2800"/>
              <a:buNone/>
              <a:defRPr/>
            </a:lvl5pPr>
            <a:lvl6pPr lvl="5" rtl="0">
              <a:lnSpc>
                <a:spcPct val="100000"/>
              </a:lnSpc>
              <a:spcBef>
                <a:spcPts val="3000"/>
              </a:spcBef>
              <a:spcAft>
                <a:spcPts val="0"/>
              </a:spcAft>
              <a:buSzPts val="2800"/>
              <a:buNone/>
              <a:defRPr/>
            </a:lvl6pPr>
            <a:lvl7pPr lvl="6" rtl="0">
              <a:lnSpc>
                <a:spcPct val="100000"/>
              </a:lnSpc>
              <a:spcBef>
                <a:spcPts val="3000"/>
              </a:spcBef>
              <a:spcAft>
                <a:spcPts val="0"/>
              </a:spcAft>
              <a:buSzPts val="2800"/>
              <a:buNone/>
              <a:defRPr/>
            </a:lvl7pPr>
            <a:lvl8pPr lvl="7" rtl="0">
              <a:lnSpc>
                <a:spcPct val="100000"/>
              </a:lnSpc>
              <a:spcBef>
                <a:spcPts val="3000"/>
              </a:spcBef>
              <a:spcAft>
                <a:spcPts val="0"/>
              </a:spcAft>
              <a:buSzPts val="2800"/>
              <a:buNone/>
              <a:defRPr/>
            </a:lvl8pPr>
            <a:lvl9pPr lvl="8" rtl="0">
              <a:lnSpc>
                <a:spcPct val="100000"/>
              </a:lnSpc>
              <a:spcBef>
                <a:spcPts val="3000"/>
              </a:spcBef>
              <a:spcAft>
                <a:spcPts val="3000"/>
              </a:spcAft>
              <a:buSzPts val="2800"/>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723" name="Shape 723"/>
        <p:cNvGrpSpPr/>
        <p:nvPr/>
      </p:nvGrpSpPr>
      <p:grpSpPr>
        <a:xfrm>
          <a:off x="0" y="0"/>
          <a:ext cx="0" cy="0"/>
          <a:chOff x="0" y="0"/>
          <a:chExt cx="0" cy="0"/>
        </a:xfrm>
      </p:grpSpPr>
      <p:pic>
        <p:nvPicPr>
          <p:cNvPr id="724" name="Google Shape;724;p158"/>
          <p:cNvPicPr preferRelativeResize="0"/>
          <p:nvPr/>
        </p:nvPicPr>
        <p:blipFill>
          <a:blip r:embed="rId2">
            <a:alphaModFix/>
          </a:blip>
          <a:stretch>
            <a:fillRect/>
          </a:stretch>
        </p:blipFill>
        <p:spPr>
          <a:xfrm>
            <a:off x="16055300" y="9725557"/>
            <a:ext cx="1318712" cy="230725"/>
          </a:xfrm>
          <a:prstGeom prst="rect">
            <a:avLst/>
          </a:prstGeom>
          <a:noFill/>
          <a:ln>
            <a:noFill/>
          </a:ln>
        </p:spPr>
      </p:pic>
      <p:sp>
        <p:nvSpPr>
          <p:cNvPr id="725" name="Google Shape;725;p158"/>
          <p:cNvSpPr txBox="1"/>
          <p:nvPr>
            <p:ph type="title"/>
          </p:nvPr>
        </p:nvSpPr>
        <p:spPr>
          <a:xfrm>
            <a:off x="914400" y="914400"/>
            <a:ext cx="10918200" cy="1993200"/>
          </a:xfrm>
          <a:prstGeom prst="rect">
            <a:avLst/>
          </a:prstGeom>
        </p:spPr>
        <p:txBody>
          <a:bodyPr anchorCtr="0" anchor="t" bIns="0" lIns="0" spcFirstLastPara="1" rIns="182850" wrap="square" tIns="0">
            <a:noAutofit/>
          </a:bodyPr>
          <a:lstStyle>
            <a:lvl1pPr lvl="0" rtl="0">
              <a:lnSpc>
                <a:spcPct val="90000"/>
              </a:lnSpc>
              <a:spcBef>
                <a:spcPts val="0"/>
              </a:spcBef>
              <a:spcAft>
                <a:spcPts val="0"/>
              </a:spcAft>
              <a:buSzPts val="4000"/>
              <a:buNone/>
              <a:defRPr sz="4000"/>
            </a:lvl1pPr>
            <a:lvl2pPr lvl="1" rtl="0">
              <a:lnSpc>
                <a:spcPct val="90000"/>
              </a:lnSpc>
              <a:spcBef>
                <a:spcPts val="0"/>
              </a:spcBef>
              <a:spcAft>
                <a:spcPts val="0"/>
              </a:spcAft>
              <a:buSzPts val="4000"/>
              <a:buNone/>
              <a:defRPr sz="4000">
                <a:latin typeface="Google Sans"/>
                <a:ea typeface="Google Sans"/>
                <a:cs typeface="Google Sans"/>
                <a:sym typeface="Google Sans"/>
              </a:defRPr>
            </a:lvl2pPr>
            <a:lvl3pPr lvl="2" rtl="0">
              <a:lnSpc>
                <a:spcPct val="90000"/>
              </a:lnSpc>
              <a:spcBef>
                <a:spcPts val="0"/>
              </a:spcBef>
              <a:spcAft>
                <a:spcPts val="0"/>
              </a:spcAft>
              <a:buSzPts val="4000"/>
              <a:buNone/>
              <a:defRPr sz="4000">
                <a:latin typeface="Google Sans"/>
                <a:ea typeface="Google Sans"/>
                <a:cs typeface="Google Sans"/>
                <a:sym typeface="Google Sans"/>
              </a:defRPr>
            </a:lvl3pPr>
            <a:lvl4pPr lvl="3" rtl="0">
              <a:lnSpc>
                <a:spcPct val="90000"/>
              </a:lnSpc>
              <a:spcBef>
                <a:spcPts val="0"/>
              </a:spcBef>
              <a:spcAft>
                <a:spcPts val="0"/>
              </a:spcAft>
              <a:buSzPts val="4000"/>
              <a:buNone/>
              <a:defRPr sz="4000">
                <a:latin typeface="Google Sans"/>
                <a:ea typeface="Google Sans"/>
                <a:cs typeface="Google Sans"/>
                <a:sym typeface="Google Sans"/>
              </a:defRPr>
            </a:lvl4pPr>
            <a:lvl5pPr lvl="4" rtl="0">
              <a:lnSpc>
                <a:spcPct val="90000"/>
              </a:lnSpc>
              <a:spcBef>
                <a:spcPts val="0"/>
              </a:spcBef>
              <a:spcAft>
                <a:spcPts val="0"/>
              </a:spcAft>
              <a:buSzPts val="4000"/>
              <a:buNone/>
              <a:defRPr sz="4000">
                <a:latin typeface="Google Sans"/>
                <a:ea typeface="Google Sans"/>
                <a:cs typeface="Google Sans"/>
                <a:sym typeface="Google Sans"/>
              </a:defRPr>
            </a:lvl5pPr>
            <a:lvl6pPr lvl="5" rtl="0">
              <a:lnSpc>
                <a:spcPct val="90000"/>
              </a:lnSpc>
              <a:spcBef>
                <a:spcPts val="0"/>
              </a:spcBef>
              <a:spcAft>
                <a:spcPts val="0"/>
              </a:spcAft>
              <a:buSzPts val="4000"/>
              <a:buNone/>
              <a:defRPr sz="4000">
                <a:latin typeface="Google Sans"/>
                <a:ea typeface="Google Sans"/>
                <a:cs typeface="Google Sans"/>
                <a:sym typeface="Google Sans"/>
              </a:defRPr>
            </a:lvl6pPr>
            <a:lvl7pPr lvl="6" rtl="0">
              <a:lnSpc>
                <a:spcPct val="90000"/>
              </a:lnSpc>
              <a:spcBef>
                <a:spcPts val="0"/>
              </a:spcBef>
              <a:spcAft>
                <a:spcPts val="0"/>
              </a:spcAft>
              <a:buSzPts val="4000"/>
              <a:buNone/>
              <a:defRPr sz="4000">
                <a:latin typeface="Google Sans"/>
                <a:ea typeface="Google Sans"/>
                <a:cs typeface="Google Sans"/>
                <a:sym typeface="Google Sans"/>
              </a:defRPr>
            </a:lvl7pPr>
            <a:lvl8pPr lvl="7" rtl="0">
              <a:lnSpc>
                <a:spcPct val="90000"/>
              </a:lnSpc>
              <a:spcBef>
                <a:spcPts val="0"/>
              </a:spcBef>
              <a:spcAft>
                <a:spcPts val="0"/>
              </a:spcAft>
              <a:buSzPts val="4000"/>
              <a:buNone/>
              <a:defRPr sz="4000">
                <a:latin typeface="Google Sans"/>
                <a:ea typeface="Google Sans"/>
                <a:cs typeface="Google Sans"/>
                <a:sym typeface="Google Sans"/>
              </a:defRPr>
            </a:lvl8pPr>
            <a:lvl9pPr lvl="8" rtl="0">
              <a:lnSpc>
                <a:spcPct val="90000"/>
              </a:lnSpc>
              <a:spcBef>
                <a:spcPts val="0"/>
              </a:spcBef>
              <a:spcAft>
                <a:spcPts val="0"/>
              </a:spcAft>
              <a:buSzPts val="4000"/>
              <a:buNone/>
              <a:defRPr sz="4000">
                <a:latin typeface="Google Sans"/>
                <a:ea typeface="Google Sans"/>
                <a:cs typeface="Google Sans"/>
                <a:sym typeface="Google Sans"/>
              </a:defRPr>
            </a:lvl9pPr>
          </a:lstStyle>
          <a:p/>
        </p:txBody>
      </p:sp>
      <p:sp>
        <p:nvSpPr>
          <p:cNvPr id="726" name="Google Shape;726;p158"/>
          <p:cNvSpPr txBox="1"/>
          <p:nvPr>
            <p:ph idx="1" type="body"/>
          </p:nvPr>
        </p:nvSpPr>
        <p:spPr>
          <a:xfrm>
            <a:off x="914400" y="3072384"/>
            <a:ext cx="8156400" cy="6309600"/>
          </a:xfrm>
          <a:prstGeom prst="rect">
            <a:avLst/>
          </a:prstGeom>
        </p:spPr>
        <p:txBody>
          <a:bodyPr anchorCtr="0" anchor="t" bIns="0" lIns="0" spcFirstLastPara="1" rIns="182850" wrap="square" tIns="0">
            <a:noAutofit/>
          </a:bodyPr>
          <a:lstStyle>
            <a:lvl1pPr indent="-406400" lvl="0" marL="457200" rtl="0">
              <a:lnSpc>
                <a:spcPct val="150000"/>
              </a:lnSpc>
              <a:spcBef>
                <a:spcPts val="0"/>
              </a:spcBef>
              <a:spcAft>
                <a:spcPts val="0"/>
              </a:spcAft>
              <a:buSzPts val="2800"/>
              <a:buChar char="●"/>
              <a:defRPr/>
            </a:lvl1pPr>
            <a:lvl2pPr indent="-406400" lvl="1" marL="914400" rtl="0">
              <a:lnSpc>
                <a:spcPct val="150000"/>
              </a:lnSpc>
              <a:spcBef>
                <a:spcPts val="0"/>
              </a:spcBef>
              <a:spcAft>
                <a:spcPts val="0"/>
              </a:spcAft>
              <a:buSzPts val="2800"/>
              <a:buChar char="○"/>
              <a:defRPr/>
            </a:lvl2pPr>
            <a:lvl3pPr indent="-406400" lvl="2" marL="1371600" rtl="0">
              <a:lnSpc>
                <a:spcPct val="150000"/>
              </a:lnSpc>
              <a:spcBef>
                <a:spcPts val="0"/>
              </a:spcBef>
              <a:spcAft>
                <a:spcPts val="0"/>
              </a:spcAft>
              <a:buSzPts val="2800"/>
              <a:buChar char="■"/>
              <a:defRPr/>
            </a:lvl3pPr>
            <a:lvl4pPr indent="-406400" lvl="3" marL="1828800" rtl="0">
              <a:lnSpc>
                <a:spcPct val="150000"/>
              </a:lnSpc>
              <a:spcBef>
                <a:spcPts val="0"/>
              </a:spcBef>
              <a:spcAft>
                <a:spcPts val="0"/>
              </a:spcAft>
              <a:buSzPts val="2800"/>
              <a:buChar char="●"/>
              <a:defRPr/>
            </a:lvl4pPr>
            <a:lvl5pPr indent="-406400" lvl="4" marL="2286000" rtl="0">
              <a:lnSpc>
                <a:spcPct val="150000"/>
              </a:lnSpc>
              <a:spcBef>
                <a:spcPts val="0"/>
              </a:spcBef>
              <a:spcAft>
                <a:spcPts val="0"/>
              </a:spcAft>
              <a:buSzPts val="2800"/>
              <a:buChar char="○"/>
              <a:defRPr/>
            </a:lvl5pPr>
            <a:lvl6pPr indent="-406400" lvl="5" marL="2743200" rtl="0">
              <a:lnSpc>
                <a:spcPct val="150000"/>
              </a:lnSpc>
              <a:spcBef>
                <a:spcPts val="0"/>
              </a:spcBef>
              <a:spcAft>
                <a:spcPts val="0"/>
              </a:spcAft>
              <a:buSzPts val="2800"/>
              <a:buChar char="■"/>
              <a:defRPr/>
            </a:lvl6pPr>
            <a:lvl7pPr indent="-406400" lvl="6" marL="3200400" rtl="0">
              <a:lnSpc>
                <a:spcPct val="150000"/>
              </a:lnSpc>
              <a:spcBef>
                <a:spcPts val="0"/>
              </a:spcBef>
              <a:spcAft>
                <a:spcPts val="0"/>
              </a:spcAft>
              <a:buSzPts val="2800"/>
              <a:buChar char="●"/>
              <a:defRPr/>
            </a:lvl7pPr>
            <a:lvl8pPr indent="-406400" lvl="7" marL="3657600" rtl="0">
              <a:lnSpc>
                <a:spcPct val="150000"/>
              </a:lnSpc>
              <a:spcBef>
                <a:spcPts val="0"/>
              </a:spcBef>
              <a:spcAft>
                <a:spcPts val="0"/>
              </a:spcAft>
              <a:buSzPts val="2800"/>
              <a:buChar char="○"/>
              <a:defRPr/>
            </a:lvl8pPr>
            <a:lvl9pPr indent="-406400" lvl="8" marL="4114800" rtl="0">
              <a:lnSpc>
                <a:spcPct val="150000"/>
              </a:lnSpc>
              <a:spcBef>
                <a:spcPts val="0"/>
              </a:spcBef>
              <a:spcAft>
                <a:spcPts val="0"/>
              </a:spcAft>
              <a:buSzPts val="2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7" name="Shape 727"/>
        <p:cNvGrpSpPr/>
        <p:nvPr/>
      </p:nvGrpSpPr>
      <p:grpSpPr>
        <a:xfrm>
          <a:off x="0" y="0"/>
          <a:ext cx="0" cy="0"/>
          <a:chOff x="0" y="0"/>
          <a:chExt cx="0" cy="0"/>
        </a:xfrm>
      </p:grpSpPr>
      <p:sp>
        <p:nvSpPr>
          <p:cNvPr id="728" name="Google Shape;728;p15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solidFill>
                  <a:srgbClr val="000000"/>
                </a:solidFill>
                <a:latin typeface="DM Sans Medium"/>
                <a:ea typeface="DM Sans Medium"/>
                <a:cs typeface="DM Sans Medium"/>
                <a:sym typeface="DM Sans Medium"/>
              </a:defRPr>
            </a:lvl1pPr>
            <a:lvl2pPr lvl="1" rtl="0">
              <a:buNone/>
              <a:defRPr sz="2800">
                <a:solidFill>
                  <a:srgbClr val="000000"/>
                </a:solidFill>
                <a:latin typeface="DM Sans Medium"/>
                <a:ea typeface="DM Sans Medium"/>
                <a:cs typeface="DM Sans Medium"/>
                <a:sym typeface="DM Sans Medium"/>
              </a:defRPr>
            </a:lvl2pPr>
            <a:lvl3pPr lvl="2" rtl="0">
              <a:buNone/>
              <a:defRPr sz="2800">
                <a:solidFill>
                  <a:srgbClr val="000000"/>
                </a:solidFill>
                <a:latin typeface="DM Sans Medium"/>
                <a:ea typeface="DM Sans Medium"/>
                <a:cs typeface="DM Sans Medium"/>
                <a:sym typeface="DM Sans Medium"/>
              </a:defRPr>
            </a:lvl3pPr>
            <a:lvl4pPr lvl="3" rtl="0">
              <a:buNone/>
              <a:defRPr sz="2800">
                <a:solidFill>
                  <a:srgbClr val="000000"/>
                </a:solidFill>
                <a:latin typeface="DM Sans Medium"/>
                <a:ea typeface="DM Sans Medium"/>
                <a:cs typeface="DM Sans Medium"/>
                <a:sym typeface="DM Sans Medium"/>
              </a:defRPr>
            </a:lvl4pPr>
            <a:lvl5pPr lvl="4" rtl="0">
              <a:buNone/>
              <a:defRPr sz="2800">
                <a:solidFill>
                  <a:srgbClr val="000000"/>
                </a:solidFill>
                <a:latin typeface="DM Sans Medium"/>
                <a:ea typeface="DM Sans Medium"/>
                <a:cs typeface="DM Sans Medium"/>
                <a:sym typeface="DM Sans Medium"/>
              </a:defRPr>
            </a:lvl5pPr>
            <a:lvl6pPr lvl="5" rtl="0">
              <a:buNone/>
              <a:defRPr sz="2800">
                <a:solidFill>
                  <a:srgbClr val="000000"/>
                </a:solidFill>
                <a:latin typeface="DM Sans Medium"/>
                <a:ea typeface="DM Sans Medium"/>
                <a:cs typeface="DM Sans Medium"/>
                <a:sym typeface="DM Sans Medium"/>
              </a:defRPr>
            </a:lvl6pPr>
            <a:lvl7pPr lvl="6" rtl="0">
              <a:buNone/>
              <a:defRPr sz="2800">
                <a:solidFill>
                  <a:srgbClr val="000000"/>
                </a:solidFill>
                <a:latin typeface="DM Sans Medium"/>
                <a:ea typeface="DM Sans Medium"/>
                <a:cs typeface="DM Sans Medium"/>
                <a:sym typeface="DM Sans Medium"/>
              </a:defRPr>
            </a:lvl7pPr>
            <a:lvl8pPr lvl="7" rtl="0">
              <a:buNone/>
              <a:defRPr sz="2800">
                <a:solidFill>
                  <a:srgbClr val="000000"/>
                </a:solidFill>
                <a:latin typeface="DM Sans Medium"/>
                <a:ea typeface="DM Sans Medium"/>
                <a:cs typeface="DM Sans Medium"/>
                <a:sym typeface="DM Sans Medium"/>
              </a:defRPr>
            </a:lvl8pPr>
            <a:lvl9pPr lvl="8" rtl="0">
              <a:buNone/>
              <a:defRPr sz="2800">
                <a:solidFill>
                  <a:srgbClr val="000000"/>
                </a:solidFill>
                <a:latin typeface="DM Sans Medium"/>
                <a:ea typeface="DM Sans Medium"/>
                <a:cs typeface="DM Sans Medium"/>
                <a:sym typeface="DM Sans Medium"/>
              </a:defRPr>
            </a:lvl9pPr>
          </a:lstStyle>
          <a:p>
            <a:pPr indent="0" lvl="0" marL="0" rtl="0" algn="l">
              <a:spcBef>
                <a:spcPts val="0"/>
              </a:spcBef>
              <a:spcAft>
                <a:spcPts val="0"/>
              </a:spcAft>
              <a:buNone/>
            </a:pPr>
            <a:fld id="{00000000-1234-1234-1234-123412341234}" type="slidenum">
              <a:rPr lang="en"/>
              <a:t>‹#›</a:t>
            </a:fld>
            <a:endParaRPr/>
          </a:p>
        </p:txBody>
      </p:sp>
      <p:pic>
        <p:nvPicPr>
          <p:cNvPr id="729" name="Google Shape;729;p159"/>
          <p:cNvPicPr preferRelativeResize="0"/>
          <p:nvPr/>
        </p:nvPicPr>
        <p:blipFill>
          <a:blip r:embed="rId2">
            <a:alphaModFix/>
          </a:blip>
          <a:stretch>
            <a:fillRect/>
          </a:stretch>
        </p:blipFill>
        <p:spPr>
          <a:xfrm>
            <a:off x="219250" y="9623100"/>
            <a:ext cx="834300" cy="417150"/>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 Slide">
  <p:cSld name="Image Slide_5">
    <p:spTree>
      <p:nvGrpSpPr>
        <p:cNvPr id="730" name="Shape 730"/>
        <p:cNvGrpSpPr/>
        <p:nvPr/>
      </p:nvGrpSpPr>
      <p:grpSpPr>
        <a:xfrm>
          <a:off x="0" y="0"/>
          <a:ext cx="0" cy="0"/>
          <a:chOff x="0" y="0"/>
          <a:chExt cx="0" cy="0"/>
        </a:xfrm>
      </p:grpSpPr>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CUSTOM_7_1_1_1_1_1_1_1_1_1_1_1">
    <p:bg>
      <p:bgPr>
        <a:solidFill>
          <a:srgbClr val="F8F9FA"/>
        </a:solidFill>
      </p:bgPr>
    </p:bg>
    <p:spTree>
      <p:nvGrpSpPr>
        <p:cNvPr id="731" name="Shape 731"/>
        <p:cNvGrpSpPr/>
        <p:nvPr/>
      </p:nvGrpSpPr>
      <p:grpSpPr>
        <a:xfrm>
          <a:off x="0" y="0"/>
          <a:ext cx="0" cy="0"/>
          <a:chOff x="0" y="0"/>
          <a:chExt cx="0" cy="0"/>
        </a:xfrm>
      </p:grpSpPr>
      <p:pic>
        <p:nvPicPr>
          <p:cNvPr id="732" name="Google Shape;732;p161"/>
          <p:cNvPicPr preferRelativeResize="0"/>
          <p:nvPr/>
        </p:nvPicPr>
        <p:blipFill>
          <a:blip r:embed="rId2">
            <a:alphaModFix/>
          </a:blip>
          <a:stretch>
            <a:fillRect/>
          </a:stretch>
        </p:blipFill>
        <p:spPr>
          <a:xfrm>
            <a:off x="16055300" y="9725557"/>
            <a:ext cx="1318712" cy="230725"/>
          </a:xfrm>
          <a:prstGeom prst="rect">
            <a:avLst/>
          </a:prstGeom>
          <a:noFill/>
          <a:ln>
            <a:noFill/>
          </a:ln>
        </p:spPr>
      </p:pic>
      <p:sp>
        <p:nvSpPr>
          <p:cNvPr id="733" name="Google Shape;733;p161"/>
          <p:cNvSpPr txBox="1"/>
          <p:nvPr>
            <p:ph idx="1" type="subTitle"/>
          </p:nvPr>
        </p:nvSpPr>
        <p:spPr>
          <a:xfrm>
            <a:off x="5084050" y="1591050"/>
            <a:ext cx="9990600" cy="7785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800"/>
              <a:buNone/>
              <a:defRPr b="1" sz="3800">
                <a:solidFill>
                  <a:srgbClr val="545454"/>
                </a:solidFill>
              </a:defRPr>
            </a:lvl1pPr>
            <a:lvl2pPr lvl="1" rtl="0">
              <a:lnSpc>
                <a:spcPct val="100000"/>
              </a:lnSpc>
              <a:spcBef>
                <a:spcPts val="3000"/>
              </a:spcBef>
              <a:spcAft>
                <a:spcPts val="0"/>
              </a:spcAft>
              <a:buSzPts val="2800"/>
              <a:buNone/>
              <a:defRPr/>
            </a:lvl2pPr>
            <a:lvl3pPr lvl="2" rtl="0">
              <a:lnSpc>
                <a:spcPct val="100000"/>
              </a:lnSpc>
              <a:spcBef>
                <a:spcPts val="3000"/>
              </a:spcBef>
              <a:spcAft>
                <a:spcPts val="0"/>
              </a:spcAft>
              <a:buSzPts val="2800"/>
              <a:buNone/>
              <a:defRPr/>
            </a:lvl3pPr>
            <a:lvl4pPr lvl="3" rtl="0">
              <a:lnSpc>
                <a:spcPct val="100000"/>
              </a:lnSpc>
              <a:spcBef>
                <a:spcPts val="3000"/>
              </a:spcBef>
              <a:spcAft>
                <a:spcPts val="0"/>
              </a:spcAft>
              <a:buSzPts val="2800"/>
              <a:buNone/>
              <a:defRPr/>
            </a:lvl4pPr>
            <a:lvl5pPr lvl="4" rtl="0">
              <a:lnSpc>
                <a:spcPct val="100000"/>
              </a:lnSpc>
              <a:spcBef>
                <a:spcPts val="3000"/>
              </a:spcBef>
              <a:spcAft>
                <a:spcPts val="0"/>
              </a:spcAft>
              <a:buSzPts val="2800"/>
              <a:buNone/>
              <a:defRPr/>
            </a:lvl5pPr>
            <a:lvl6pPr lvl="5" rtl="0">
              <a:lnSpc>
                <a:spcPct val="100000"/>
              </a:lnSpc>
              <a:spcBef>
                <a:spcPts val="3000"/>
              </a:spcBef>
              <a:spcAft>
                <a:spcPts val="0"/>
              </a:spcAft>
              <a:buSzPts val="2800"/>
              <a:buNone/>
              <a:defRPr/>
            </a:lvl6pPr>
            <a:lvl7pPr lvl="6" rtl="0">
              <a:lnSpc>
                <a:spcPct val="100000"/>
              </a:lnSpc>
              <a:spcBef>
                <a:spcPts val="3000"/>
              </a:spcBef>
              <a:spcAft>
                <a:spcPts val="0"/>
              </a:spcAft>
              <a:buSzPts val="2800"/>
              <a:buNone/>
              <a:defRPr/>
            </a:lvl7pPr>
            <a:lvl8pPr lvl="7" rtl="0">
              <a:lnSpc>
                <a:spcPct val="100000"/>
              </a:lnSpc>
              <a:spcBef>
                <a:spcPts val="3000"/>
              </a:spcBef>
              <a:spcAft>
                <a:spcPts val="0"/>
              </a:spcAft>
              <a:buSzPts val="2800"/>
              <a:buNone/>
              <a:defRPr/>
            </a:lvl8pPr>
            <a:lvl9pPr lvl="8" rtl="0">
              <a:lnSpc>
                <a:spcPct val="100000"/>
              </a:lnSpc>
              <a:spcBef>
                <a:spcPts val="3000"/>
              </a:spcBef>
              <a:spcAft>
                <a:spcPts val="3000"/>
              </a:spcAft>
              <a:buSzPts val="28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 - Pesenter - Title">
  <p:cSld name="CUSTOM_3_1_1_1_1_2">
    <p:spTree>
      <p:nvGrpSpPr>
        <p:cNvPr id="734" name="Shape 734"/>
        <p:cNvGrpSpPr/>
        <p:nvPr/>
      </p:nvGrpSpPr>
      <p:grpSpPr>
        <a:xfrm>
          <a:off x="0" y="0"/>
          <a:ext cx="0" cy="0"/>
          <a:chOff x="0" y="0"/>
          <a:chExt cx="0" cy="0"/>
        </a:xfrm>
      </p:grpSpPr>
      <p:pic>
        <p:nvPicPr>
          <p:cNvPr id="735" name="Google Shape;735;p162"/>
          <p:cNvPicPr preferRelativeResize="0"/>
          <p:nvPr/>
        </p:nvPicPr>
        <p:blipFill rotWithShape="1">
          <a:blip r:embed="rId2">
            <a:alphaModFix/>
          </a:blip>
          <a:srcRect b="0" l="0" r="0" t="0"/>
          <a:stretch/>
        </p:blipFill>
        <p:spPr>
          <a:xfrm>
            <a:off x="0" y="0"/>
            <a:ext cx="18288000" cy="10287000"/>
          </a:xfrm>
          <a:prstGeom prst="rect">
            <a:avLst/>
          </a:prstGeom>
          <a:noFill/>
          <a:ln>
            <a:noFill/>
          </a:ln>
        </p:spPr>
      </p:pic>
      <p:cxnSp>
        <p:nvCxnSpPr>
          <p:cNvPr id="736" name="Google Shape;736;p162"/>
          <p:cNvCxnSpPr/>
          <p:nvPr/>
        </p:nvCxnSpPr>
        <p:spPr>
          <a:xfrm>
            <a:off x="1743427" y="1017624"/>
            <a:ext cx="857400" cy="0"/>
          </a:xfrm>
          <a:prstGeom prst="straightConnector1">
            <a:avLst/>
          </a:prstGeom>
          <a:noFill/>
          <a:ln cap="flat" cmpd="sng" w="38100">
            <a:solidFill>
              <a:srgbClr val="4285F4"/>
            </a:solidFill>
            <a:prstDash val="solid"/>
            <a:round/>
            <a:headEnd len="sm" w="sm" type="none"/>
            <a:tailEnd len="sm" w="sm" type="none"/>
          </a:ln>
        </p:spPr>
      </p:cxnSp>
      <p:sp>
        <p:nvSpPr>
          <p:cNvPr id="737" name="Google Shape;737;p162"/>
          <p:cNvSpPr txBox="1"/>
          <p:nvPr>
            <p:ph type="title"/>
          </p:nvPr>
        </p:nvSpPr>
        <p:spPr>
          <a:xfrm>
            <a:off x="1672475" y="1154875"/>
            <a:ext cx="7486800" cy="11400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738" name="Shape 738"/>
        <p:cNvGrpSpPr/>
        <p:nvPr/>
      </p:nvGrpSpPr>
      <p:grpSpPr>
        <a:xfrm>
          <a:off x="0" y="0"/>
          <a:ext cx="0" cy="0"/>
          <a:chOff x="0" y="0"/>
          <a:chExt cx="0" cy="0"/>
        </a:xfrm>
      </p:grpSpPr>
      <p:sp>
        <p:nvSpPr>
          <p:cNvPr id="739" name="Google Shape;739;p163"/>
          <p:cNvSpPr txBox="1"/>
          <p:nvPr>
            <p:ph type="title"/>
          </p:nvPr>
        </p:nvSpPr>
        <p:spPr>
          <a:xfrm>
            <a:off x="623400" y="890050"/>
            <a:ext cx="17041200" cy="1145400"/>
          </a:xfrm>
          <a:prstGeom prst="rect">
            <a:avLst/>
          </a:prstGeom>
        </p:spPr>
        <p:txBody>
          <a:bodyPr anchorCtr="0" anchor="t" bIns="0" lIns="0" spcFirstLastPara="1" rIns="18285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40" name="Google Shape;740;p163"/>
          <p:cNvSpPr txBox="1"/>
          <p:nvPr>
            <p:ph idx="1" type="body"/>
          </p:nvPr>
        </p:nvSpPr>
        <p:spPr>
          <a:xfrm>
            <a:off x="623400" y="2304950"/>
            <a:ext cx="17041200" cy="6832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741" name="Google Shape;741;p16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ue info">
  <p:cSld name="CUSTOM_7">
    <p:bg>
      <p:bgPr>
        <a:solidFill>
          <a:srgbClr val="1A73E8"/>
        </a:solidFill>
      </p:bgPr>
    </p:bg>
    <p:spTree>
      <p:nvGrpSpPr>
        <p:cNvPr id="67" name="Shape 67"/>
        <p:cNvGrpSpPr/>
        <p:nvPr/>
      </p:nvGrpSpPr>
      <p:grpSpPr>
        <a:xfrm>
          <a:off x="0" y="0"/>
          <a:ext cx="0" cy="0"/>
          <a:chOff x="0" y="0"/>
          <a:chExt cx="0" cy="0"/>
        </a:xfrm>
      </p:grpSpPr>
      <p:sp>
        <p:nvSpPr>
          <p:cNvPr id="68" name="Google Shape;68;p17"/>
          <p:cNvSpPr txBox="1"/>
          <p:nvPr>
            <p:ph type="title"/>
          </p:nvPr>
        </p:nvSpPr>
        <p:spPr>
          <a:xfrm>
            <a:off x="3781475" y="3072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69" name="Google Shape;69;p17"/>
          <p:cNvSpPr txBox="1"/>
          <p:nvPr>
            <p:ph idx="2" type="title"/>
          </p:nvPr>
        </p:nvSpPr>
        <p:spPr>
          <a:xfrm>
            <a:off x="3781475" y="5224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70" name="Google Shape;70;p17"/>
          <p:cNvSpPr txBox="1"/>
          <p:nvPr>
            <p:ph idx="3" type="title"/>
          </p:nvPr>
        </p:nvSpPr>
        <p:spPr>
          <a:xfrm>
            <a:off x="3781475" y="7376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71" name="Google Shape;71;p17"/>
          <p:cNvSpPr txBox="1"/>
          <p:nvPr/>
        </p:nvSpPr>
        <p:spPr>
          <a:xfrm>
            <a:off x="914400" y="3072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File name:</a:t>
            </a:r>
            <a:endParaRPr sz="3600">
              <a:solidFill>
                <a:srgbClr val="FFFFFF"/>
              </a:solidFill>
              <a:latin typeface="Google Sans Text"/>
              <a:ea typeface="Google Sans Text"/>
              <a:cs typeface="Google Sans Text"/>
              <a:sym typeface="Google Sans Text"/>
            </a:endParaRPr>
          </a:p>
        </p:txBody>
      </p:sp>
      <p:sp>
        <p:nvSpPr>
          <p:cNvPr id="72" name="Google Shape;72;p17"/>
          <p:cNvSpPr txBox="1"/>
          <p:nvPr/>
        </p:nvSpPr>
        <p:spPr>
          <a:xfrm>
            <a:off x="914400" y="5224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Format:</a:t>
            </a:r>
            <a:endParaRPr sz="3600">
              <a:solidFill>
                <a:srgbClr val="FFFFFF"/>
              </a:solidFill>
              <a:latin typeface="Google Sans Text"/>
              <a:ea typeface="Google Sans Text"/>
              <a:cs typeface="Google Sans Text"/>
              <a:sym typeface="Google Sans Text"/>
            </a:endParaRPr>
          </a:p>
        </p:txBody>
      </p:sp>
      <p:sp>
        <p:nvSpPr>
          <p:cNvPr id="73" name="Google Shape;73;p17"/>
          <p:cNvSpPr txBox="1"/>
          <p:nvPr/>
        </p:nvSpPr>
        <p:spPr>
          <a:xfrm>
            <a:off x="914400" y="7376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Presenter:</a:t>
            </a:r>
            <a:endParaRPr sz="3600">
              <a:solidFill>
                <a:srgbClr val="FFFFFF"/>
              </a:solidFill>
              <a:latin typeface="Google Sans Text"/>
              <a:ea typeface="Google Sans Text"/>
              <a:cs typeface="Google Sans Text"/>
              <a:sym typeface="Google Sans Text"/>
            </a:endParaRPr>
          </a:p>
        </p:txBody>
      </p:sp>
      <p:sp>
        <p:nvSpPr>
          <p:cNvPr id="74" name="Google Shape;74;p17"/>
          <p:cNvSpPr txBox="1"/>
          <p:nvPr/>
        </p:nvSpPr>
        <p:spPr>
          <a:xfrm>
            <a:off x="914400" y="920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Video Info</a:t>
            </a:r>
            <a:endParaRPr sz="4800">
              <a:solidFill>
                <a:srgbClr val="FFFFFF"/>
              </a:solidFill>
              <a:latin typeface="Google Sans"/>
              <a:ea typeface="Google Sans"/>
              <a:cs typeface="Google Sans"/>
              <a:sym typeface="Google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p:cSld name="CUSTOM_4">
    <p:spTree>
      <p:nvGrpSpPr>
        <p:cNvPr id="75" name="Shape 7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Embedded Video ">
  <p:cSld name="CUSTOM_4_1">
    <p:bg>
      <p:bgPr>
        <a:solidFill>
          <a:srgbClr val="000000"/>
        </a:solidFill>
      </p:bgPr>
    </p:bg>
    <p:spTree>
      <p:nvGrpSpPr>
        <p:cNvPr id="76" name="Shape 7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guidelines" showMasterSp="0">
  <p:cSld name="Blank_1">
    <p:bg>
      <p:bgPr>
        <a:noFill/>
      </p:bgPr>
    </p:bg>
    <p:spTree>
      <p:nvGrpSpPr>
        <p:cNvPr id="77" name="Shape 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p:cSld name="CUSTOM_6_1">
    <p:spTree>
      <p:nvGrpSpPr>
        <p:cNvPr id="12" name="Shape 12"/>
        <p:cNvGrpSpPr/>
        <p:nvPr/>
      </p:nvGrpSpPr>
      <p:grpSpPr>
        <a:xfrm>
          <a:off x="0" y="0"/>
          <a:ext cx="0" cy="0"/>
          <a:chOff x="0" y="0"/>
          <a:chExt cx="0" cy="0"/>
        </a:xfrm>
      </p:grpSpPr>
      <p:sp>
        <p:nvSpPr>
          <p:cNvPr id="13" name="Google Shape;13;p3"/>
          <p:cNvSpPr txBox="1"/>
          <p:nvPr>
            <p:ph type="title"/>
          </p:nvPr>
        </p:nvSpPr>
        <p:spPr>
          <a:xfrm>
            <a:off x="9220250" y="3072500"/>
            <a:ext cx="81537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14" name="Google Shape;14;p3"/>
          <p:cNvSpPr txBox="1"/>
          <p:nvPr>
            <p:ph idx="1" type="subTitle"/>
          </p:nvPr>
        </p:nvSpPr>
        <p:spPr>
          <a:xfrm>
            <a:off x="9220250" y="7529100"/>
            <a:ext cx="4008000" cy="185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pic>
        <p:nvPicPr>
          <p:cNvPr id="15" name="Google Shape;15;p3"/>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c - Agenda/Learn how to... - Journal ">
  <p:cSld name="CUSTOM_2_4_1_1_1_1_1">
    <p:spTree>
      <p:nvGrpSpPr>
        <p:cNvPr id="78" name="Shape 78"/>
        <p:cNvGrpSpPr/>
        <p:nvPr/>
      </p:nvGrpSpPr>
      <p:grpSpPr>
        <a:xfrm>
          <a:off x="0" y="0"/>
          <a:ext cx="0" cy="0"/>
          <a:chOff x="0" y="0"/>
          <a:chExt cx="0" cy="0"/>
        </a:xfrm>
      </p:grpSpPr>
      <p:sp>
        <p:nvSpPr>
          <p:cNvPr id="79" name="Google Shape;79;p21"/>
          <p:cNvSpPr txBox="1"/>
          <p:nvPr>
            <p:ph idx="1" type="body"/>
          </p:nvPr>
        </p:nvSpPr>
        <p:spPr>
          <a:xfrm>
            <a:off x="1701275" y="2432125"/>
            <a:ext cx="7320000" cy="6775200"/>
          </a:xfrm>
          <a:prstGeom prst="rect">
            <a:avLst/>
          </a:prstGeom>
        </p:spPr>
        <p:txBody>
          <a:bodyPr anchorCtr="0" anchor="t" bIns="91450" lIns="91450" spcFirstLastPara="1" rIns="91450" wrap="square" tIns="91450">
            <a:noAutofit/>
          </a:bodyPr>
          <a:lstStyle>
            <a:lvl1pPr indent="-457200" lvl="0" marL="457200" rtl="0">
              <a:lnSpc>
                <a:spcPct val="100000"/>
              </a:lnSpc>
              <a:spcBef>
                <a:spcPts val="0"/>
              </a:spcBef>
              <a:spcAft>
                <a:spcPts val="0"/>
              </a:spcAft>
              <a:buClr>
                <a:schemeClr val="lt1"/>
              </a:buClr>
              <a:buSzPts val="3600"/>
              <a:buFont typeface="Roboto"/>
              <a:buChar char="●"/>
              <a:defRPr sz="3600">
                <a:solidFill>
                  <a:schemeClr val="lt1"/>
                </a:solidFill>
                <a:latin typeface="Roboto"/>
                <a:ea typeface="Roboto"/>
                <a:cs typeface="Roboto"/>
                <a:sym typeface="Roboto"/>
              </a:defRPr>
            </a:lvl1pPr>
            <a:lvl2pPr indent="-457200" lvl="1" marL="914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2pPr>
            <a:lvl3pPr indent="-457200" lvl="2" marL="1371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3pPr>
            <a:lvl4pPr indent="-457200" lvl="3" marL="18288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4pPr>
            <a:lvl5pPr indent="-457200" lvl="4" marL="22860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5pPr>
            <a:lvl6pPr indent="-457200" lvl="5" marL="27432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6pPr>
            <a:lvl7pPr indent="-457200" lvl="6" marL="3200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7pPr>
            <a:lvl8pPr indent="-457200" lvl="7" marL="3657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8pPr>
            <a:lvl9pPr indent="-457200" lvl="8" marL="4114800" rtl="0">
              <a:lnSpc>
                <a:spcPct val="100000"/>
              </a:lnSpc>
              <a:spcBef>
                <a:spcPts val="3000"/>
              </a:spcBef>
              <a:spcAft>
                <a:spcPts val="3000"/>
              </a:spcAft>
              <a:buClr>
                <a:schemeClr val="lt1"/>
              </a:buClr>
              <a:buSzPts val="3600"/>
              <a:buFont typeface="Roboto"/>
              <a:buChar char="■"/>
              <a:defRPr sz="3600">
                <a:solidFill>
                  <a:schemeClr val="lt1"/>
                </a:solidFill>
                <a:latin typeface="Roboto"/>
                <a:ea typeface="Roboto"/>
                <a:cs typeface="Roboto"/>
                <a:sym typeface="Roboto"/>
              </a:defRPr>
            </a:lvl9pPr>
          </a:lstStyle>
          <a:p/>
        </p:txBody>
      </p:sp>
      <p:cxnSp>
        <p:nvCxnSpPr>
          <p:cNvPr id="80" name="Google Shape;80;p21"/>
          <p:cNvCxnSpPr/>
          <p:nvPr/>
        </p:nvCxnSpPr>
        <p:spPr>
          <a:xfrm>
            <a:off x="1743427" y="1017624"/>
            <a:ext cx="857400" cy="0"/>
          </a:xfrm>
          <a:prstGeom prst="straightConnector1">
            <a:avLst/>
          </a:prstGeom>
          <a:noFill/>
          <a:ln cap="flat" cmpd="sng" w="38100">
            <a:solidFill>
              <a:srgbClr val="4285F4"/>
            </a:solidFill>
            <a:prstDash val="solid"/>
            <a:round/>
            <a:headEnd len="med" w="med" type="none"/>
            <a:tailEnd len="med" w="med" type="none"/>
          </a:ln>
        </p:spPr>
      </p:cxnSp>
      <p:sp>
        <p:nvSpPr>
          <p:cNvPr id="81" name="Google Shape;81;p21"/>
          <p:cNvSpPr txBox="1"/>
          <p:nvPr>
            <p:ph type="title"/>
          </p:nvPr>
        </p:nvSpPr>
        <p:spPr>
          <a:xfrm>
            <a:off x="1672475" y="1154875"/>
            <a:ext cx="74868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p:txBody>
      </p:sp>
      <p:pic>
        <p:nvPicPr>
          <p:cNvPr id="82" name="Google Shape;82;p21"/>
          <p:cNvPicPr preferRelativeResize="0"/>
          <p:nvPr/>
        </p:nvPicPr>
        <p:blipFill>
          <a:blip r:embed="rId2">
            <a:alphaModFix/>
          </a:blip>
          <a:stretch>
            <a:fillRect/>
          </a:stretch>
        </p:blipFill>
        <p:spPr>
          <a:xfrm>
            <a:off x="10118401" y="2312725"/>
            <a:ext cx="5661547" cy="566154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83" name="Shape 83"/>
        <p:cNvGrpSpPr/>
        <p:nvPr/>
      </p:nvGrpSpPr>
      <p:grpSpPr>
        <a:xfrm>
          <a:off x="0" y="0"/>
          <a:ext cx="0" cy="0"/>
          <a:chOff x="0" y="0"/>
          <a:chExt cx="0" cy="0"/>
        </a:xfrm>
      </p:grpSpPr>
      <p:sp>
        <p:nvSpPr>
          <p:cNvPr id="84" name="Google Shape;84;p22"/>
          <p:cNvSpPr txBox="1"/>
          <p:nvPr>
            <p:ph type="title"/>
          </p:nvPr>
        </p:nvSpPr>
        <p:spPr>
          <a:xfrm>
            <a:off x="623400" y="890050"/>
            <a:ext cx="17041200" cy="1145400"/>
          </a:xfrm>
          <a:prstGeom prst="rect">
            <a:avLst/>
          </a:prstGeom>
        </p:spPr>
        <p:txBody>
          <a:bodyPr anchorCtr="0" anchor="t" bIns="0" lIns="0" spcFirstLastPara="1" rIns="18285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5" name="Google Shape;85;p22"/>
          <p:cNvSpPr txBox="1"/>
          <p:nvPr>
            <p:ph idx="1" type="body"/>
          </p:nvPr>
        </p:nvSpPr>
        <p:spPr>
          <a:xfrm>
            <a:off x="623400" y="2304950"/>
            <a:ext cx="17041200" cy="6832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86" name="Google Shape;86;p2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87" name="Shape 87"/>
        <p:cNvGrpSpPr/>
        <p:nvPr/>
      </p:nvGrpSpPr>
      <p:grpSpPr>
        <a:xfrm>
          <a:off x="0" y="0"/>
          <a:ext cx="0" cy="0"/>
          <a:chOff x="0" y="0"/>
          <a:chExt cx="0" cy="0"/>
        </a:xfrm>
      </p:grpSpPr>
      <p:pic>
        <p:nvPicPr>
          <p:cNvPr id="88" name="Google Shape;88;p23"/>
          <p:cNvPicPr preferRelativeResize="0"/>
          <p:nvPr/>
        </p:nvPicPr>
        <p:blipFill>
          <a:blip r:embed="rId2">
            <a:alphaModFix/>
          </a:blip>
          <a:stretch>
            <a:fillRect/>
          </a:stretch>
        </p:blipFill>
        <p:spPr>
          <a:xfrm>
            <a:off x="16055300" y="9725557"/>
            <a:ext cx="1318712" cy="230725"/>
          </a:xfrm>
          <a:prstGeom prst="rect">
            <a:avLst/>
          </a:prstGeom>
          <a:noFill/>
          <a:ln>
            <a:noFill/>
          </a:ln>
        </p:spPr>
      </p:pic>
      <p:sp>
        <p:nvSpPr>
          <p:cNvPr id="89" name="Google Shape;89;p23"/>
          <p:cNvSpPr txBox="1"/>
          <p:nvPr>
            <p:ph type="title"/>
          </p:nvPr>
        </p:nvSpPr>
        <p:spPr>
          <a:xfrm>
            <a:off x="914400" y="1196600"/>
            <a:ext cx="10918200" cy="833400"/>
          </a:xfrm>
          <a:prstGeom prst="rect">
            <a:avLst/>
          </a:prstGeom>
        </p:spPr>
        <p:txBody>
          <a:bodyPr anchorCtr="0" anchor="t" bIns="0" lIns="0" spcFirstLastPara="1" rIns="182850" wrap="square" tIns="0">
            <a:noAutofit/>
          </a:bodyPr>
          <a:lstStyle>
            <a:lvl1pPr lvl="0" rtl="0">
              <a:lnSpc>
                <a:spcPct val="90000"/>
              </a:lnSpc>
              <a:spcBef>
                <a:spcPts val="0"/>
              </a:spcBef>
              <a:spcAft>
                <a:spcPts val="0"/>
              </a:spcAft>
              <a:buSzPts val="4000"/>
              <a:buNone/>
              <a:defRPr sz="4000"/>
            </a:lvl1pPr>
            <a:lvl2pPr lvl="1" rtl="0">
              <a:lnSpc>
                <a:spcPct val="90000"/>
              </a:lnSpc>
              <a:spcBef>
                <a:spcPts val="0"/>
              </a:spcBef>
              <a:spcAft>
                <a:spcPts val="0"/>
              </a:spcAft>
              <a:buSzPts val="4000"/>
              <a:buNone/>
              <a:defRPr sz="4000">
                <a:latin typeface="Google Sans"/>
                <a:ea typeface="Google Sans"/>
                <a:cs typeface="Google Sans"/>
                <a:sym typeface="Google Sans"/>
              </a:defRPr>
            </a:lvl2pPr>
            <a:lvl3pPr lvl="2" rtl="0">
              <a:lnSpc>
                <a:spcPct val="90000"/>
              </a:lnSpc>
              <a:spcBef>
                <a:spcPts val="0"/>
              </a:spcBef>
              <a:spcAft>
                <a:spcPts val="0"/>
              </a:spcAft>
              <a:buSzPts val="4000"/>
              <a:buNone/>
              <a:defRPr sz="4000">
                <a:latin typeface="Google Sans"/>
                <a:ea typeface="Google Sans"/>
                <a:cs typeface="Google Sans"/>
                <a:sym typeface="Google Sans"/>
              </a:defRPr>
            </a:lvl3pPr>
            <a:lvl4pPr lvl="3" rtl="0">
              <a:lnSpc>
                <a:spcPct val="90000"/>
              </a:lnSpc>
              <a:spcBef>
                <a:spcPts val="0"/>
              </a:spcBef>
              <a:spcAft>
                <a:spcPts val="0"/>
              </a:spcAft>
              <a:buSzPts val="4000"/>
              <a:buNone/>
              <a:defRPr sz="4000">
                <a:latin typeface="Google Sans"/>
                <a:ea typeface="Google Sans"/>
                <a:cs typeface="Google Sans"/>
                <a:sym typeface="Google Sans"/>
              </a:defRPr>
            </a:lvl4pPr>
            <a:lvl5pPr lvl="4" rtl="0">
              <a:lnSpc>
                <a:spcPct val="90000"/>
              </a:lnSpc>
              <a:spcBef>
                <a:spcPts val="0"/>
              </a:spcBef>
              <a:spcAft>
                <a:spcPts val="0"/>
              </a:spcAft>
              <a:buSzPts val="4000"/>
              <a:buNone/>
              <a:defRPr sz="4000">
                <a:latin typeface="Google Sans"/>
                <a:ea typeface="Google Sans"/>
                <a:cs typeface="Google Sans"/>
                <a:sym typeface="Google Sans"/>
              </a:defRPr>
            </a:lvl5pPr>
            <a:lvl6pPr lvl="5" rtl="0">
              <a:lnSpc>
                <a:spcPct val="90000"/>
              </a:lnSpc>
              <a:spcBef>
                <a:spcPts val="0"/>
              </a:spcBef>
              <a:spcAft>
                <a:spcPts val="0"/>
              </a:spcAft>
              <a:buSzPts val="4000"/>
              <a:buNone/>
              <a:defRPr sz="4000">
                <a:latin typeface="Google Sans"/>
                <a:ea typeface="Google Sans"/>
                <a:cs typeface="Google Sans"/>
                <a:sym typeface="Google Sans"/>
              </a:defRPr>
            </a:lvl6pPr>
            <a:lvl7pPr lvl="6" rtl="0">
              <a:lnSpc>
                <a:spcPct val="90000"/>
              </a:lnSpc>
              <a:spcBef>
                <a:spcPts val="0"/>
              </a:spcBef>
              <a:spcAft>
                <a:spcPts val="0"/>
              </a:spcAft>
              <a:buSzPts val="4000"/>
              <a:buNone/>
              <a:defRPr sz="4000">
                <a:latin typeface="Google Sans"/>
                <a:ea typeface="Google Sans"/>
                <a:cs typeface="Google Sans"/>
                <a:sym typeface="Google Sans"/>
              </a:defRPr>
            </a:lvl7pPr>
            <a:lvl8pPr lvl="7" rtl="0">
              <a:lnSpc>
                <a:spcPct val="90000"/>
              </a:lnSpc>
              <a:spcBef>
                <a:spcPts val="0"/>
              </a:spcBef>
              <a:spcAft>
                <a:spcPts val="0"/>
              </a:spcAft>
              <a:buSzPts val="4000"/>
              <a:buNone/>
              <a:defRPr sz="4000">
                <a:latin typeface="Google Sans"/>
                <a:ea typeface="Google Sans"/>
                <a:cs typeface="Google Sans"/>
                <a:sym typeface="Google Sans"/>
              </a:defRPr>
            </a:lvl8pPr>
            <a:lvl9pPr lvl="8" rtl="0">
              <a:lnSpc>
                <a:spcPct val="90000"/>
              </a:lnSpc>
              <a:spcBef>
                <a:spcPts val="0"/>
              </a:spcBef>
              <a:spcAft>
                <a:spcPts val="0"/>
              </a:spcAft>
              <a:buSzPts val="4000"/>
              <a:buNone/>
              <a:defRPr sz="4000">
                <a:latin typeface="Google Sans"/>
                <a:ea typeface="Google Sans"/>
                <a:cs typeface="Google Sans"/>
                <a:sym typeface="Google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1">
  <p:cSld name="CUSTOM_2_3_1">
    <p:spTree>
      <p:nvGrpSpPr>
        <p:cNvPr id="90" name="Shape 90"/>
        <p:cNvGrpSpPr/>
        <p:nvPr/>
      </p:nvGrpSpPr>
      <p:grpSpPr>
        <a:xfrm>
          <a:off x="0" y="0"/>
          <a:ext cx="0" cy="0"/>
          <a:chOff x="0" y="0"/>
          <a:chExt cx="0" cy="0"/>
        </a:xfrm>
      </p:grpSpPr>
      <p:sp>
        <p:nvSpPr>
          <p:cNvPr id="91" name="Google Shape;91;p24"/>
          <p:cNvSpPr txBox="1"/>
          <p:nvPr>
            <p:ph idx="1" type="body"/>
          </p:nvPr>
        </p:nvSpPr>
        <p:spPr>
          <a:xfrm>
            <a:off x="914350" y="3072500"/>
            <a:ext cx="10918200" cy="61644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92" name="Google Shape;92;p24"/>
          <p:cNvSpPr txBox="1"/>
          <p:nvPr>
            <p:ph type="title"/>
          </p:nvPr>
        </p:nvSpPr>
        <p:spPr>
          <a:xfrm>
            <a:off x="914350" y="920500"/>
            <a:ext cx="109182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 name="Google Shape;93;p24"/>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94" name="Google Shape;94;p24"/>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p:cSld name="CUSTOM_6">
    <p:spTree>
      <p:nvGrpSpPr>
        <p:cNvPr id="98" name="Shape 98"/>
        <p:cNvGrpSpPr/>
        <p:nvPr/>
      </p:nvGrpSpPr>
      <p:grpSpPr>
        <a:xfrm>
          <a:off x="0" y="0"/>
          <a:ext cx="0" cy="0"/>
          <a:chOff x="0" y="0"/>
          <a:chExt cx="0" cy="0"/>
        </a:xfrm>
      </p:grpSpPr>
      <p:sp>
        <p:nvSpPr>
          <p:cNvPr id="99" name="Google Shape;99;p26"/>
          <p:cNvSpPr txBox="1"/>
          <p:nvPr>
            <p:ph type="title"/>
          </p:nvPr>
        </p:nvSpPr>
        <p:spPr>
          <a:xfrm>
            <a:off x="914400" y="3072500"/>
            <a:ext cx="81540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100" name="Google Shape;100;p26"/>
          <p:cNvSpPr txBox="1"/>
          <p:nvPr>
            <p:ph idx="1" type="subTitle"/>
          </p:nvPr>
        </p:nvSpPr>
        <p:spPr>
          <a:xfrm>
            <a:off x="911450" y="7529100"/>
            <a:ext cx="4008000" cy="186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01" name="Google Shape;101;p26"/>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102" name="Google Shape;102;p26"/>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p:cSld name="CUSTOM_6_1">
    <p:spTree>
      <p:nvGrpSpPr>
        <p:cNvPr id="103" name="Shape 103"/>
        <p:cNvGrpSpPr/>
        <p:nvPr/>
      </p:nvGrpSpPr>
      <p:grpSpPr>
        <a:xfrm>
          <a:off x="0" y="0"/>
          <a:ext cx="0" cy="0"/>
          <a:chOff x="0" y="0"/>
          <a:chExt cx="0" cy="0"/>
        </a:xfrm>
      </p:grpSpPr>
      <p:sp>
        <p:nvSpPr>
          <p:cNvPr id="104" name="Google Shape;104;p27"/>
          <p:cNvSpPr txBox="1"/>
          <p:nvPr>
            <p:ph type="title"/>
          </p:nvPr>
        </p:nvSpPr>
        <p:spPr>
          <a:xfrm>
            <a:off x="9220250" y="3072500"/>
            <a:ext cx="81540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105" name="Google Shape;105;p27"/>
          <p:cNvSpPr txBox="1"/>
          <p:nvPr>
            <p:ph idx="1" type="subTitle"/>
          </p:nvPr>
        </p:nvSpPr>
        <p:spPr>
          <a:xfrm>
            <a:off x="9220250" y="7529100"/>
            <a:ext cx="4008000" cy="186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06" name="Google Shape;106;p27"/>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107" name="Google Shape;107;p27"/>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Statement Left">
  <p:cSld name="CUSTOM_2_4">
    <p:spTree>
      <p:nvGrpSpPr>
        <p:cNvPr id="108" name="Shape 108"/>
        <p:cNvGrpSpPr/>
        <p:nvPr/>
      </p:nvGrpSpPr>
      <p:grpSpPr>
        <a:xfrm>
          <a:off x="0" y="0"/>
          <a:ext cx="0" cy="0"/>
          <a:chOff x="0" y="0"/>
          <a:chExt cx="0" cy="0"/>
        </a:xfrm>
      </p:grpSpPr>
      <p:sp>
        <p:nvSpPr>
          <p:cNvPr id="109" name="Google Shape;109;p28"/>
          <p:cNvSpPr txBox="1"/>
          <p:nvPr>
            <p:ph type="title"/>
          </p:nvPr>
        </p:nvSpPr>
        <p:spPr>
          <a:xfrm>
            <a:off x="914350" y="3072500"/>
            <a:ext cx="5376600" cy="4152000"/>
          </a:xfrm>
          <a:prstGeom prst="rect">
            <a:avLst/>
          </a:prstGeom>
        </p:spPr>
        <p:txBody>
          <a:bodyPr anchorCtr="0" anchor="ctr"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 name="Google Shape;110;p28"/>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11" name="Google Shape;111;p28"/>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Middle">
  <p:cSld name="CUSTOM_2_4_1">
    <p:spTree>
      <p:nvGrpSpPr>
        <p:cNvPr id="112" name="Shape 112"/>
        <p:cNvGrpSpPr/>
        <p:nvPr/>
      </p:nvGrpSpPr>
      <p:grpSpPr>
        <a:xfrm>
          <a:off x="0" y="0"/>
          <a:ext cx="0" cy="0"/>
          <a:chOff x="0" y="0"/>
          <a:chExt cx="0" cy="0"/>
        </a:xfrm>
      </p:grpSpPr>
      <p:pic>
        <p:nvPicPr>
          <p:cNvPr id="113" name="Google Shape;113;p29"/>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14" name="Google Shape;114;p29"/>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
        <p:nvSpPr>
          <p:cNvPr id="115" name="Google Shape;115;p29"/>
          <p:cNvSpPr txBox="1"/>
          <p:nvPr>
            <p:ph type="title"/>
          </p:nvPr>
        </p:nvSpPr>
        <p:spPr>
          <a:xfrm>
            <a:off x="1815600" y="3072500"/>
            <a:ext cx="14656800" cy="4151400"/>
          </a:xfrm>
          <a:prstGeom prst="rect">
            <a:avLst/>
          </a:prstGeom>
        </p:spPr>
        <p:txBody>
          <a:bodyPr anchorCtr="0" anchor="ctr" bIns="0" lIns="0" spcFirstLastPara="1" rIns="182850" wrap="square" tIns="0">
            <a:noAutofit/>
          </a:bodyPr>
          <a:lstStyle>
            <a:lvl1pPr lvl="0" rtl="0" algn="ctr">
              <a:spcBef>
                <a:spcPts val="0"/>
              </a:spcBef>
              <a:spcAft>
                <a:spcPts val="0"/>
              </a:spcAft>
              <a:buSzPts val="5600"/>
              <a:buFont typeface="Google Sans Medium"/>
              <a:buNone/>
              <a:defRPr sz="5600"/>
            </a:lvl1pPr>
            <a:lvl2pPr lvl="1" rtl="0" algn="ctr">
              <a:spcBef>
                <a:spcPts val="0"/>
              </a:spcBef>
              <a:spcAft>
                <a:spcPts val="0"/>
              </a:spcAft>
              <a:buSzPts val="5600"/>
              <a:buFont typeface="Google Sans Medium"/>
              <a:buNone/>
              <a:defRPr sz="5600"/>
            </a:lvl2pPr>
            <a:lvl3pPr lvl="2" rtl="0" algn="ctr">
              <a:spcBef>
                <a:spcPts val="0"/>
              </a:spcBef>
              <a:spcAft>
                <a:spcPts val="0"/>
              </a:spcAft>
              <a:buSzPts val="5600"/>
              <a:buFont typeface="Google Sans Medium"/>
              <a:buNone/>
              <a:defRPr sz="5600"/>
            </a:lvl3pPr>
            <a:lvl4pPr lvl="3" rtl="0" algn="ctr">
              <a:spcBef>
                <a:spcPts val="0"/>
              </a:spcBef>
              <a:spcAft>
                <a:spcPts val="0"/>
              </a:spcAft>
              <a:buSzPts val="5600"/>
              <a:buFont typeface="Google Sans Medium"/>
              <a:buNone/>
              <a:defRPr sz="5600"/>
            </a:lvl4pPr>
            <a:lvl5pPr lvl="4" rtl="0" algn="ctr">
              <a:spcBef>
                <a:spcPts val="0"/>
              </a:spcBef>
              <a:spcAft>
                <a:spcPts val="0"/>
              </a:spcAft>
              <a:buSzPts val="5600"/>
              <a:buFont typeface="Google Sans Medium"/>
              <a:buNone/>
              <a:defRPr sz="5600"/>
            </a:lvl5pPr>
            <a:lvl6pPr lvl="5" rtl="0" algn="ctr">
              <a:spcBef>
                <a:spcPts val="0"/>
              </a:spcBef>
              <a:spcAft>
                <a:spcPts val="0"/>
              </a:spcAft>
              <a:buSzPts val="5600"/>
              <a:buFont typeface="Google Sans Medium"/>
              <a:buNone/>
              <a:defRPr sz="5600"/>
            </a:lvl6pPr>
            <a:lvl7pPr lvl="6" rtl="0" algn="ctr">
              <a:spcBef>
                <a:spcPts val="0"/>
              </a:spcBef>
              <a:spcAft>
                <a:spcPts val="0"/>
              </a:spcAft>
              <a:buSzPts val="5600"/>
              <a:buFont typeface="Google Sans Medium"/>
              <a:buNone/>
              <a:defRPr sz="5600"/>
            </a:lvl7pPr>
            <a:lvl8pPr lvl="7" rtl="0" algn="ctr">
              <a:spcBef>
                <a:spcPts val="0"/>
              </a:spcBef>
              <a:spcAft>
                <a:spcPts val="0"/>
              </a:spcAft>
              <a:buSzPts val="5600"/>
              <a:buFont typeface="Google Sans Medium"/>
              <a:buNone/>
              <a:defRPr sz="5600"/>
            </a:lvl8pPr>
            <a:lvl9pPr lvl="8" rtl="0" algn="ctr">
              <a:spcBef>
                <a:spcPts val="0"/>
              </a:spcBef>
              <a:spcAft>
                <a:spcPts val="0"/>
              </a:spcAft>
              <a:buSzPts val="5600"/>
              <a:buFont typeface="Google Sans Medium"/>
              <a:buNone/>
              <a:defRPr sz="5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16" name="Shape 116"/>
        <p:cNvGrpSpPr/>
        <p:nvPr/>
      </p:nvGrpSpPr>
      <p:grpSpPr>
        <a:xfrm>
          <a:off x="0" y="0"/>
          <a:ext cx="0" cy="0"/>
          <a:chOff x="0" y="0"/>
          <a:chExt cx="0" cy="0"/>
        </a:xfrm>
      </p:grpSpPr>
      <p:sp>
        <p:nvSpPr>
          <p:cNvPr id="117" name="Google Shape;117;p30"/>
          <p:cNvSpPr txBox="1"/>
          <p:nvPr>
            <p:ph idx="1" type="body"/>
          </p:nvPr>
        </p:nvSpPr>
        <p:spPr>
          <a:xfrm>
            <a:off x="914350" y="3072500"/>
            <a:ext cx="10918200" cy="61644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118" name="Google Shape;118;p30"/>
          <p:cNvSpPr txBox="1"/>
          <p:nvPr>
            <p:ph type="title"/>
          </p:nvPr>
        </p:nvSpPr>
        <p:spPr>
          <a:xfrm>
            <a:off x="914350" y="920500"/>
            <a:ext cx="109182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 name="Google Shape;119;p30"/>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20" name="Google Shape;120;p30"/>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121" name="Shape 121"/>
        <p:cNvGrpSpPr/>
        <p:nvPr/>
      </p:nvGrpSpPr>
      <p:grpSpPr>
        <a:xfrm>
          <a:off x="0" y="0"/>
          <a:ext cx="0" cy="0"/>
          <a:chOff x="0" y="0"/>
          <a:chExt cx="0" cy="0"/>
        </a:xfrm>
      </p:grpSpPr>
      <p:sp>
        <p:nvSpPr>
          <p:cNvPr id="122" name="Google Shape;122;p31"/>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 name="Google Shape;123;p31"/>
          <p:cNvSpPr txBox="1"/>
          <p:nvPr>
            <p:ph idx="1" type="body"/>
          </p:nvPr>
        </p:nvSpPr>
        <p:spPr>
          <a:xfrm>
            <a:off x="914350" y="3072500"/>
            <a:ext cx="8154000" cy="6164400"/>
          </a:xfrm>
          <a:prstGeom prst="rect">
            <a:avLst/>
          </a:prstGeom>
        </p:spPr>
        <p:txBody>
          <a:bodyPr anchorCtr="0" anchor="t" bIns="0" lIns="0" spcFirstLastPara="1" rIns="182900"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sp>
        <p:nvSpPr>
          <p:cNvPr id="124" name="Google Shape;124;p31"/>
          <p:cNvSpPr txBox="1"/>
          <p:nvPr>
            <p:ph idx="2" type="body"/>
          </p:nvPr>
        </p:nvSpPr>
        <p:spPr>
          <a:xfrm>
            <a:off x="9220250" y="3072500"/>
            <a:ext cx="8154000" cy="6164400"/>
          </a:xfrm>
          <a:prstGeom prst="rect">
            <a:avLst/>
          </a:prstGeom>
        </p:spPr>
        <p:txBody>
          <a:bodyPr anchorCtr="0" anchor="t" bIns="0" lIns="0" spcFirstLastPara="1" rIns="182900"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pic>
        <p:nvPicPr>
          <p:cNvPr id="125" name="Google Shape;125;p31"/>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26" name="Google Shape;126;p31"/>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Statement Left">
  <p:cSld name="CUSTOM_2_4">
    <p:spTree>
      <p:nvGrpSpPr>
        <p:cNvPr id="16" name="Shape 16"/>
        <p:cNvGrpSpPr/>
        <p:nvPr/>
      </p:nvGrpSpPr>
      <p:grpSpPr>
        <a:xfrm>
          <a:off x="0" y="0"/>
          <a:ext cx="0" cy="0"/>
          <a:chOff x="0" y="0"/>
          <a:chExt cx="0" cy="0"/>
        </a:xfrm>
      </p:grpSpPr>
      <p:sp>
        <p:nvSpPr>
          <p:cNvPr id="17" name="Google Shape;17;p4"/>
          <p:cNvSpPr txBox="1"/>
          <p:nvPr>
            <p:ph type="title"/>
          </p:nvPr>
        </p:nvSpPr>
        <p:spPr>
          <a:xfrm>
            <a:off x="914350" y="3072500"/>
            <a:ext cx="5376600" cy="4152000"/>
          </a:xfrm>
          <a:prstGeom prst="rect">
            <a:avLst/>
          </a:prstGeom>
        </p:spPr>
        <p:txBody>
          <a:bodyPr anchorCtr="0" anchor="ctr"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 name="Google Shape;18;p4"/>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127" name="Shape 127"/>
        <p:cNvGrpSpPr/>
        <p:nvPr/>
      </p:nvGrpSpPr>
      <p:grpSpPr>
        <a:xfrm>
          <a:off x="0" y="0"/>
          <a:ext cx="0" cy="0"/>
          <a:chOff x="0" y="0"/>
          <a:chExt cx="0" cy="0"/>
        </a:xfrm>
      </p:grpSpPr>
      <p:sp>
        <p:nvSpPr>
          <p:cNvPr id="128" name="Google Shape;128;p32"/>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 name="Google Shape;129;p32"/>
          <p:cNvSpPr txBox="1"/>
          <p:nvPr>
            <p:ph idx="1" type="body"/>
          </p:nvPr>
        </p:nvSpPr>
        <p:spPr>
          <a:xfrm>
            <a:off x="914350" y="3072500"/>
            <a:ext cx="53766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130" name="Google Shape;130;p32"/>
          <p:cNvSpPr txBox="1"/>
          <p:nvPr>
            <p:ph idx="2" type="body"/>
          </p:nvPr>
        </p:nvSpPr>
        <p:spPr>
          <a:xfrm>
            <a:off x="6455650" y="3072500"/>
            <a:ext cx="53766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131" name="Google Shape;131;p32"/>
          <p:cNvSpPr txBox="1"/>
          <p:nvPr>
            <p:ph idx="3" type="body"/>
          </p:nvPr>
        </p:nvSpPr>
        <p:spPr>
          <a:xfrm>
            <a:off x="11997100" y="3072500"/>
            <a:ext cx="53766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132" name="Google Shape;132;p32"/>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33" name="Google Shape;133;p32"/>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134" name="Shape 134"/>
        <p:cNvGrpSpPr/>
        <p:nvPr/>
      </p:nvGrpSpPr>
      <p:grpSpPr>
        <a:xfrm>
          <a:off x="0" y="0"/>
          <a:ext cx="0" cy="0"/>
          <a:chOff x="0" y="0"/>
          <a:chExt cx="0" cy="0"/>
        </a:xfrm>
      </p:grpSpPr>
      <p:sp>
        <p:nvSpPr>
          <p:cNvPr id="135" name="Google Shape;135;p33"/>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33"/>
          <p:cNvSpPr txBox="1"/>
          <p:nvPr>
            <p:ph idx="1" type="body"/>
          </p:nvPr>
        </p:nvSpPr>
        <p:spPr>
          <a:xfrm>
            <a:off x="914400"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137" name="Google Shape;137;p33"/>
          <p:cNvSpPr txBox="1"/>
          <p:nvPr>
            <p:ph idx="2" type="body"/>
          </p:nvPr>
        </p:nvSpPr>
        <p:spPr>
          <a:xfrm>
            <a:off x="5067883"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138" name="Google Shape;138;p33"/>
          <p:cNvSpPr txBox="1"/>
          <p:nvPr>
            <p:ph idx="3" type="body"/>
          </p:nvPr>
        </p:nvSpPr>
        <p:spPr>
          <a:xfrm>
            <a:off x="9220636"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139" name="Google Shape;139;p33"/>
          <p:cNvSpPr txBox="1"/>
          <p:nvPr>
            <p:ph idx="4" type="body"/>
          </p:nvPr>
        </p:nvSpPr>
        <p:spPr>
          <a:xfrm>
            <a:off x="13373400"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140" name="Google Shape;140;p33"/>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41" name="Google Shape;141;p33"/>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142" name="Shape 142"/>
        <p:cNvGrpSpPr/>
        <p:nvPr/>
      </p:nvGrpSpPr>
      <p:grpSpPr>
        <a:xfrm>
          <a:off x="0" y="0"/>
          <a:ext cx="0" cy="0"/>
          <a:chOff x="0" y="0"/>
          <a:chExt cx="0" cy="0"/>
        </a:xfrm>
      </p:grpSpPr>
      <p:sp>
        <p:nvSpPr>
          <p:cNvPr id="143" name="Google Shape;143;p34"/>
          <p:cNvSpPr txBox="1"/>
          <p:nvPr>
            <p:ph type="title"/>
          </p:nvPr>
        </p:nvSpPr>
        <p:spPr>
          <a:xfrm>
            <a:off x="914400" y="3072500"/>
            <a:ext cx="12307800" cy="4151400"/>
          </a:xfrm>
          <a:prstGeom prst="rect">
            <a:avLst/>
          </a:prstGeom>
        </p:spPr>
        <p:txBody>
          <a:bodyPr anchorCtr="0" anchor="b" bIns="0" lIns="0" spcFirstLastPara="1" rIns="182850" wrap="square" tIns="0">
            <a:noAutofit/>
          </a:bodyPr>
          <a:lstStyle>
            <a:lvl1pPr lvl="0" rtl="0">
              <a:lnSpc>
                <a:spcPct val="125000"/>
              </a:lnSpc>
              <a:spcBef>
                <a:spcPts val="0"/>
              </a:spcBef>
              <a:spcAft>
                <a:spcPts val="0"/>
              </a:spcAft>
              <a:buNone/>
              <a:defRPr sz="4800"/>
            </a:lvl1pPr>
            <a:lvl2pPr lvl="1" rtl="0">
              <a:lnSpc>
                <a:spcPct val="125000"/>
              </a:lnSpc>
              <a:spcBef>
                <a:spcPts val="2000"/>
              </a:spcBef>
              <a:spcAft>
                <a:spcPts val="0"/>
              </a:spcAft>
              <a:buNone/>
              <a:defRPr sz="4800"/>
            </a:lvl2pPr>
            <a:lvl3pPr lvl="2" rtl="0">
              <a:lnSpc>
                <a:spcPct val="125000"/>
              </a:lnSpc>
              <a:spcBef>
                <a:spcPts val="2000"/>
              </a:spcBef>
              <a:spcAft>
                <a:spcPts val="0"/>
              </a:spcAft>
              <a:buNone/>
              <a:defRPr sz="4800"/>
            </a:lvl3pPr>
            <a:lvl4pPr lvl="3" rtl="0">
              <a:lnSpc>
                <a:spcPct val="125000"/>
              </a:lnSpc>
              <a:spcBef>
                <a:spcPts val="2000"/>
              </a:spcBef>
              <a:spcAft>
                <a:spcPts val="0"/>
              </a:spcAft>
              <a:buNone/>
              <a:defRPr sz="4800"/>
            </a:lvl4pPr>
            <a:lvl5pPr lvl="4" rtl="0">
              <a:lnSpc>
                <a:spcPct val="125000"/>
              </a:lnSpc>
              <a:spcBef>
                <a:spcPts val="2000"/>
              </a:spcBef>
              <a:spcAft>
                <a:spcPts val="0"/>
              </a:spcAft>
              <a:buNone/>
              <a:defRPr sz="4800"/>
            </a:lvl5pPr>
            <a:lvl6pPr lvl="5" rtl="0">
              <a:lnSpc>
                <a:spcPct val="125000"/>
              </a:lnSpc>
              <a:spcBef>
                <a:spcPts val="2000"/>
              </a:spcBef>
              <a:spcAft>
                <a:spcPts val="0"/>
              </a:spcAft>
              <a:buNone/>
              <a:defRPr sz="4800"/>
            </a:lvl6pPr>
            <a:lvl7pPr lvl="6" rtl="0">
              <a:lnSpc>
                <a:spcPct val="125000"/>
              </a:lnSpc>
              <a:spcBef>
                <a:spcPts val="2000"/>
              </a:spcBef>
              <a:spcAft>
                <a:spcPts val="0"/>
              </a:spcAft>
              <a:buNone/>
              <a:defRPr sz="4800"/>
            </a:lvl7pPr>
            <a:lvl8pPr lvl="7" rtl="0">
              <a:lnSpc>
                <a:spcPct val="125000"/>
              </a:lnSpc>
              <a:spcBef>
                <a:spcPts val="2000"/>
              </a:spcBef>
              <a:spcAft>
                <a:spcPts val="0"/>
              </a:spcAft>
              <a:buNone/>
              <a:defRPr sz="4800"/>
            </a:lvl8pPr>
            <a:lvl9pPr lvl="8" rtl="0">
              <a:lnSpc>
                <a:spcPct val="125000"/>
              </a:lnSpc>
              <a:spcBef>
                <a:spcPts val="2000"/>
              </a:spcBef>
              <a:spcAft>
                <a:spcPts val="2000"/>
              </a:spcAft>
              <a:buNone/>
              <a:defRPr sz="4800"/>
            </a:lvl9pPr>
          </a:lstStyle>
          <a:p/>
        </p:txBody>
      </p:sp>
      <p:pic>
        <p:nvPicPr>
          <p:cNvPr id="144" name="Google Shape;144;p34"/>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45" name="Google Shape;145;p34"/>
          <p:cNvSpPr txBox="1"/>
          <p:nvPr>
            <p:ph idx="1" type="subTitle"/>
          </p:nvPr>
        </p:nvSpPr>
        <p:spPr>
          <a:xfrm>
            <a:off x="914400" y="7376500"/>
            <a:ext cx="8153400" cy="18600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46" name="Google Shape;146;p34"/>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Large graphic">
  <p:cSld name="CUSTOM_3_1_1_1_1">
    <p:spTree>
      <p:nvGrpSpPr>
        <p:cNvPr id="147" name="Shape 147"/>
        <p:cNvGrpSpPr/>
        <p:nvPr/>
      </p:nvGrpSpPr>
      <p:grpSpPr>
        <a:xfrm>
          <a:off x="0" y="0"/>
          <a:ext cx="0" cy="0"/>
          <a:chOff x="0" y="0"/>
          <a:chExt cx="0" cy="0"/>
        </a:xfrm>
      </p:grpSpPr>
      <p:sp>
        <p:nvSpPr>
          <p:cNvPr id="148" name="Google Shape;148;p35"/>
          <p:cNvSpPr txBox="1"/>
          <p:nvPr>
            <p:ph type="title"/>
          </p:nvPr>
        </p:nvSpPr>
        <p:spPr>
          <a:xfrm>
            <a:off x="914400" y="3072500"/>
            <a:ext cx="5376600" cy="1993200"/>
          </a:xfrm>
          <a:prstGeom prst="rect">
            <a:avLst/>
          </a:prstGeom>
        </p:spPr>
        <p:txBody>
          <a:bodyPr anchorCtr="0" anchor="b"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35"/>
          <p:cNvSpPr txBox="1"/>
          <p:nvPr>
            <p:ph idx="1" type="body"/>
          </p:nvPr>
        </p:nvSpPr>
        <p:spPr>
          <a:xfrm>
            <a:off x="914400" y="5212100"/>
            <a:ext cx="5376600" cy="4024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150" name="Google Shape;150;p35"/>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51" name="Google Shape;151;p35"/>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lain">
  <p:cSld name="CUSTOM_3_1_1_1_1_1_1_1_1_1_1">
    <p:spTree>
      <p:nvGrpSpPr>
        <p:cNvPr id="152" name="Shape 152"/>
        <p:cNvGrpSpPr/>
        <p:nvPr/>
      </p:nvGrpSpPr>
      <p:grpSpPr>
        <a:xfrm>
          <a:off x="0" y="0"/>
          <a:ext cx="0" cy="0"/>
          <a:chOff x="0" y="0"/>
          <a:chExt cx="0" cy="0"/>
        </a:xfrm>
      </p:grpSpPr>
      <p:pic>
        <p:nvPicPr>
          <p:cNvPr id="153" name="Google Shape;153;p36"/>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54" name="Google Shape;154;p36"/>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reak Dark">
  <p:cSld name="CUSTOM_3_1_1_1_1_1_1_1_1_1_1_1">
    <p:bg>
      <p:bgPr>
        <a:solidFill>
          <a:srgbClr val="202124"/>
        </a:solidFill>
      </p:bgPr>
    </p:bg>
    <p:spTree>
      <p:nvGrpSpPr>
        <p:cNvPr id="155" name="Shape 155"/>
        <p:cNvGrpSpPr/>
        <p:nvPr/>
      </p:nvGrpSpPr>
      <p:grpSpPr>
        <a:xfrm>
          <a:off x="0" y="0"/>
          <a:ext cx="0" cy="0"/>
          <a:chOff x="0" y="0"/>
          <a:chExt cx="0" cy="0"/>
        </a:xfrm>
      </p:grpSpPr>
      <p:sp>
        <p:nvSpPr>
          <p:cNvPr id="156" name="Google Shape;156;p37"/>
          <p:cNvSpPr txBox="1"/>
          <p:nvPr>
            <p:ph type="title"/>
          </p:nvPr>
        </p:nvSpPr>
        <p:spPr>
          <a:xfrm>
            <a:off x="914350" y="3070800"/>
            <a:ext cx="109182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pic>
        <p:nvPicPr>
          <p:cNvPr id="157" name="Google Shape;157;p37"/>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58" name="Google Shape;158;p37"/>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reak Numbers">
  <p:cSld name="CUSTOM_7_1_1_1_1_1_1_1_1">
    <p:bg>
      <p:bgPr>
        <a:solidFill>
          <a:schemeClr val="accent1"/>
        </a:solidFill>
      </p:bgPr>
    </p:bg>
    <p:spTree>
      <p:nvGrpSpPr>
        <p:cNvPr id="159" name="Shape 159"/>
        <p:cNvGrpSpPr/>
        <p:nvPr/>
      </p:nvGrpSpPr>
      <p:grpSpPr>
        <a:xfrm>
          <a:off x="0" y="0"/>
          <a:ext cx="0" cy="0"/>
          <a:chOff x="0" y="0"/>
          <a:chExt cx="0" cy="0"/>
        </a:xfrm>
      </p:grpSpPr>
      <p:sp>
        <p:nvSpPr>
          <p:cNvPr id="160" name="Google Shape;160;p38"/>
          <p:cNvSpPr txBox="1"/>
          <p:nvPr>
            <p:ph type="title"/>
          </p:nvPr>
        </p:nvSpPr>
        <p:spPr>
          <a:xfrm>
            <a:off x="5212080" y="2084832"/>
            <a:ext cx="8169000" cy="787800"/>
          </a:xfrm>
          <a:prstGeom prst="rect">
            <a:avLst/>
          </a:prstGeom>
        </p:spPr>
        <p:txBody>
          <a:bodyPr anchorCtr="0" anchor="t" bIns="0" lIns="0" spcFirstLastPara="1" rIns="182850" wrap="square" tIns="0">
            <a:noAutofit/>
          </a:bodyPr>
          <a:lstStyle>
            <a:lvl1pPr lvl="0" rtl="0">
              <a:lnSpc>
                <a:spcPct val="115000"/>
              </a:lnSpc>
              <a:spcBef>
                <a:spcPts val="0"/>
              </a:spcBef>
              <a:spcAft>
                <a:spcPts val="0"/>
              </a:spcAft>
              <a:buClr>
                <a:srgbClr val="202124"/>
              </a:buClr>
              <a:buSzPts val="1400"/>
              <a:buFont typeface="Google Sans Medium"/>
              <a:buNone/>
              <a:defRPr sz="3800">
                <a:solidFill>
                  <a:srgbClr val="FFFFFF"/>
                </a:solidFill>
              </a:defRPr>
            </a:lvl1pPr>
            <a:lvl2pPr lvl="1" rtl="0">
              <a:lnSpc>
                <a:spcPct val="115000"/>
              </a:lnSpc>
              <a:spcBef>
                <a:spcPts val="0"/>
              </a:spcBef>
              <a:spcAft>
                <a:spcPts val="0"/>
              </a:spcAft>
              <a:buSzPts val="1400"/>
              <a:buFont typeface="Google Sans Medium"/>
              <a:buNone/>
              <a:defRPr/>
            </a:lvl2pPr>
            <a:lvl3pPr lvl="2" rtl="0">
              <a:lnSpc>
                <a:spcPct val="115000"/>
              </a:lnSpc>
              <a:spcBef>
                <a:spcPts val="0"/>
              </a:spcBef>
              <a:spcAft>
                <a:spcPts val="0"/>
              </a:spcAft>
              <a:buSzPts val="1400"/>
              <a:buFont typeface="Google Sans Medium"/>
              <a:buNone/>
              <a:defRPr/>
            </a:lvl3pPr>
            <a:lvl4pPr lvl="3" rtl="0">
              <a:lnSpc>
                <a:spcPct val="115000"/>
              </a:lnSpc>
              <a:spcBef>
                <a:spcPts val="0"/>
              </a:spcBef>
              <a:spcAft>
                <a:spcPts val="0"/>
              </a:spcAft>
              <a:buSzPts val="1400"/>
              <a:buFont typeface="Google Sans Medium"/>
              <a:buNone/>
              <a:defRPr/>
            </a:lvl4pPr>
            <a:lvl5pPr lvl="4" rtl="0">
              <a:lnSpc>
                <a:spcPct val="115000"/>
              </a:lnSpc>
              <a:spcBef>
                <a:spcPts val="0"/>
              </a:spcBef>
              <a:spcAft>
                <a:spcPts val="0"/>
              </a:spcAft>
              <a:buSzPts val="1400"/>
              <a:buFont typeface="Google Sans Medium"/>
              <a:buNone/>
              <a:defRPr/>
            </a:lvl5pPr>
            <a:lvl6pPr lvl="5" rtl="0">
              <a:lnSpc>
                <a:spcPct val="115000"/>
              </a:lnSpc>
              <a:spcBef>
                <a:spcPts val="0"/>
              </a:spcBef>
              <a:spcAft>
                <a:spcPts val="0"/>
              </a:spcAft>
              <a:buSzPts val="1400"/>
              <a:buFont typeface="Google Sans Medium"/>
              <a:buNone/>
              <a:defRPr/>
            </a:lvl6pPr>
            <a:lvl7pPr lvl="6" rtl="0">
              <a:lnSpc>
                <a:spcPct val="115000"/>
              </a:lnSpc>
              <a:spcBef>
                <a:spcPts val="0"/>
              </a:spcBef>
              <a:spcAft>
                <a:spcPts val="0"/>
              </a:spcAft>
              <a:buSzPts val="1400"/>
              <a:buFont typeface="Google Sans Medium"/>
              <a:buNone/>
              <a:defRPr/>
            </a:lvl7pPr>
            <a:lvl8pPr lvl="7" rtl="0">
              <a:lnSpc>
                <a:spcPct val="115000"/>
              </a:lnSpc>
              <a:spcBef>
                <a:spcPts val="0"/>
              </a:spcBef>
              <a:spcAft>
                <a:spcPts val="0"/>
              </a:spcAft>
              <a:buSzPts val="1400"/>
              <a:buFont typeface="Google Sans Medium"/>
              <a:buNone/>
              <a:defRPr/>
            </a:lvl8pPr>
            <a:lvl9pPr lvl="8" rtl="0">
              <a:lnSpc>
                <a:spcPct val="115000"/>
              </a:lnSpc>
              <a:spcBef>
                <a:spcPts val="0"/>
              </a:spcBef>
              <a:spcAft>
                <a:spcPts val="0"/>
              </a:spcAft>
              <a:buSzPts val="1400"/>
              <a:buFont typeface="Google Sans Medium"/>
              <a:buNone/>
              <a:defRPr/>
            </a:lvl9pPr>
          </a:lstStyle>
          <a:p/>
        </p:txBody>
      </p:sp>
      <p:sp>
        <p:nvSpPr>
          <p:cNvPr id="161" name="Google Shape;161;p38"/>
          <p:cNvSpPr txBox="1"/>
          <p:nvPr/>
        </p:nvSpPr>
        <p:spPr>
          <a:xfrm>
            <a:off x="15494100" y="548400"/>
            <a:ext cx="1879200" cy="366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200">
                <a:solidFill>
                  <a:srgbClr val="FFFFFF"/>
                </a:solidFill>
                <a:latin typeface="Google Sans"/>
                <a:ea typeface="Google Sans"/>
                <a:cs typeface="Google Sans"/>
                <a:sym typeface="Google Sans"/>
              </a:rPr>
              <a:t>Proprietary + Confidential</a:t>
            </a:r>
            <a:endParaRPr sz="1200">
              <a:solidFill>
                <a:srgbClr val="FFFFFF"/>
              </a:solidFill>
              <a:latin typeface="Google Sans"/>
              <a:ea typeface="Google Sans"/>
              <a:cs typeface="Google Sans"/>
              <a:sym typeface="Google Sans"/>
            </a:endParaRPr>
          </a:p>
        </p:txBody>
      </p:sp>
      <p:sp>
        <p:nvSpPr>
          <p:cNvPr id="162" name="Google Shape;162;p38"/>
          <p:cNvSpPr txBox="1"/>
          <p:nvPr>
            <p:ph idx="1" type="subTitle"/>
          </p:nvPr>
        </p:nvSpPr>
        <p:spPr>
          <a:xfrm>
            <a:off x="5212080" y="3151632"/>
            <a:ext cx="8014200" cy="5013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3200"/>
              <a:buNone/>
              <a:defRPr sz="3200">
                <a:solidFill>
                  <a:srgbClr val="FFFFFF"/>
                </a:solidFill>
              </a:defRPr>
            </a:lvl1pPr>
            <a:lvl2pPr lvl="1" rtl="0">
              <a:lnSpc>
                <a:spcPct val="100000"/>
              </a:lnSpc>
              <a:spcBef>
                <a:spcPts val="3600"/>
              </a:spcBef>
              <a:spcAft>
                <a:spcPts val="0"/>
              </a:spcAft>
              <a:buSzPts val="3200"/>
              <a:buNone/>
              <a:defRPr sz="3200"/>
            </a:lvl2pPr>
            <a:lvl3pPr lvl="2" rtl="0">
              <a:lnSpc>
                <a:spcPct val="100000"/>
              </a:lnSpc>
              <a:spcBef>
                <a:spcPts val="3600"/>
              </a:spcBef>
              <a:spcAft>
                <a:spcPts val="0"/>
              </a:spcAft>
              <a:buSzPts val="3200"/>
              <a:buNone/>
              <a:defRPr sz="3200"/>
            </a:lvl3pPr>
            <a:lvl4pPr lvl="3" rtl="0">
              <a:lnSpc>
                <a:spcPct val="100000"/>
              </a:lnSpc>
              <a:spcBef>
                <a:spcPts val="3600"/>
              </a:spcBef>
              <a:spcAft>
                <a:spcPts val="0"/>
              </a:spcAft>
              <a:buSzPts val="3200"/>
              <a:buNone/>
              <a:defRPr sz="3200"/>
            </a:lvl4pPr>
            <a:lvl5pPr lvl="4" rtl="0">
              <a:lnSpc>
                <a:spcPct val="100000"/>
              </a:lnSpc>
              <a:spcBef>
                <a:spcPts val="3600"/>
              </a:spcBef>
              <a:spcAft>
                <a:spcPts val="0"/>
              </a:spcAft>
              <a:buSzPts val="3200"/>
              <a:buNone/>
              <a:defRPr sz="3200"/>
            </a:lvl5pPr>
            <a:lvl6pPr lvl="5" rtl="0">
              <a:lnSpc>
                <a:spcPct val="100000"/>
              </a:lnSpc>
              <a:spcBef>
                <a:spcPts val="3600"/>
              </a:spcBef>
              <a:spcAft>
                <a:spcPts val="0"/>
              </a:spcAft>
              <a:buSzPts val="3200"/>
              <a:buNone/>
              <a:defRPr sz="3200"/>
            </a:lvl6pPr>
            <a:lvl7pPr lvl="6" rtl="0">
              <a:lnSpc>
                <a:spcPct val="100000"/>
              </a:lnSpc>
              <a:spcBef>
                <a:spcPts val="3600"/>
              </a:spcBef>
              <a:spcAft>
                <a:spcPts val="0"/>
              </a:spcAft>
              <a:buSzPts val="3200"/>
              <a:buNone/>
              <a:defRPr sz="3200"/>
            </a:lvl7pPr>
            <a:lvl8pPr lvl="7" rtl="0">
              <a:lnSpc>
                <a:spcPct val="100000"/>
              </a:lnSpc>
              <a:spcBef>
                <a:spcPts val="3600"/>
              </a:spcBef>
              <a:spcAft>
                <a:spcPts val="0"/>
              </a:spcAft>
              <a:buSzPts val="3200"/>
              <a:buNone/>
              <a:defRPr sz="3200"/>
            </a:lvl8pPr>
            <a:lvl9pPr lvl="8" rtl="0">
              <a:lnSpc>
                <a:spcPct val="100000"/>
              </a:lnSpc>
              <a:spcBef>
                <a:spcPts val="3600"/>
              </a:spcBef>
              <a:spcAft>
                <a:spcPts val="3600"/>
              </a:spcAft>
              <a:buSzPts val="3200"/>
              <a:buNone/>
              <a:defRPr sz="3200"/>
            </a:lvl9pPr>
          </a:lstStyle>
          <a:p/>
        </p:txBody>
      </p:sp>
      <p:pic>
        <p:nvPicPr>
          <p:cNvPr id="163" name="Google Shape;163;p38"/>
          <p:cNvPicPr preferRelativeResize="0"/>
          <p:nvPr/>
        </p:nvPicPr>
        <p:blipFill>
          <a:blip r:embed="rId2">
            <a:alphaModFix/>
          </a:blip>
          <a:stretch>
            <a:fillRect/>
          </a:stretch>
        </p:blipFill>
        <p:spPr>
          <a:xfrm>
            <a:off x="16055300" y="9725557"/>
            <a:ext cx="1318712" cy="2307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reak Left">
  <p:cSld name="CUSTOM_3_1_1_1_1_1_1_1_1_1_1_1_1">
    <p:bg>
      <p:bgPr>
        <a:solidFill>
          <a:srgbClr val="FFFFFF"/>
        </a:solidFill>
      </p:bgPr>
    </p:bg>
    <p:spTree>
      <p:nvGrpSpPr>
        <p:cNvPr id="164" name="Shape 164"/>
        <p:cNvGrpSpPr/>
        <p:nvPr/>
      </p:nvGrpSpPr>
      <p:grpSpPr>
        <a:xfrm>
          <a:off x="0" y="0"/>
          <a:ext cx="0" cy="0"/>
          <a:chOff x="0" y="0"/>
          <a:chExt cx="0" cy="0"/>
        </a:xfrm>
      </p:grpSpPr>
      <p:sp>
        <p:nvSpPr>
          <p:cNvPr id="165" name="Google Shape;165;p39"/>
          <p:cNvSpPr txBox="1"/>
          <p:nvPr>
            <p:ph type="title"/>
          </p:nvPr>
        </p:nvSpPr>
        <p:spPr>
          <a:xfrm>
            <a:off x="914350" y="3070800"/>
            <a:ext cx="81540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166" name="Google Shape;166;p39"/>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67" name="Google Shape;167;p39"/>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Break Right">
  <p:cSld name="CUSTOM_3_1_1_1_1_1_1_1_1_1_1_1_1_1">
    <p:bg>
      <p:bgPr>
        <a:solidFill>
          <a:srgbClr val="FFFFFF"/>
        </a:solidFill>
      </p:bgPr>
    </p:bg>
    <p:spTree>
      <p:nvGrpSpPr>
        <p:cNvPr id="168" name="Shape 168"/>
        <p:cNvGrpSpPr/>
        <p:nvPr/>
      </p:nvGrpSpPr>
      <p:grpSpPr>
        <a:xfrm>
          <a:off x="0" y="0"/>
          <a:ext cx="0" cy="0"/>
          <a:chOff x="0" y="0"/>
          <a:chExt cx="0" cy="0"/>
        </a:xfrm>
      </p:grpSpPr>
      <p:sp>
        <p:nvSpPr>
          <p:cNvPr id="169" name="Google Shape;169;p40"/>
          <p:cNvSpPr txBox="1"/>
          <p:nvPr>
            <p:ph type="title"/>
          </p:nvPr>
        </p:nvSpPr>
        <p:spPr>
          <a:xfrm>
            <a:off x="9220250" y="3070800"/>
            <a:ext cx="81540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170" name="Google Shape;170;p40"/>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71" name="Google Shape;171;p40"/>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ue info">
  <p:cSld name="CUSTOM_7">
    <p:bg>
      <p:bgPr>
        <a:solidFill>
          <a:srgbClr val="1A73E8"/>
        </a:solidFill>
      </p:bgPr>
    </p:bg>
    <p:spTree>
      <p:nvGrpSpPr>
        <p:cNvPr id="172" name="Shape 172"/>
        <p:cNvGrpSpPr/>
        <p:nvPr/>
      </p:nvGrpSpPr>
      <p:grpSpPr>
        <a:xfrm>
          <a:off x="0" y="0"/>
          <a:ext cx="0" cy="0"/>
          <a:chOff x="0" y="0"/>
          <a:chExt cx="0" cy="0"/>
        </a:xfrm>
      </p:grpSpPr>
      <p:sp>
        <p:nvSpPr>
          <p:cNvPr id="173" name="Google Shape;173;p41"/>
          <p:cNvSpPr txBox="1"/>
          <p:nvPr>
            <p:ph type="title"/>
          </p:nvPr>
        </p:nvSpPr>
        <p:spPr>
          <a:xfrm>
            <a:off x="3781475" y="3072500"/>
            <a:ext cx="8302800" cy="11148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174" name="Google Shape;174;p41"/>
          <p:cNvSpPr txBox="1"/>
          <p:nvPr>
            <p:ph idx="2" type="title"/>
          </p:nvPr>
        </p:nvSpPr>
        <p:spPr>
          <a:xfrm>
            <a:off x="3781475" y="5224500"/>
            <a:ext cx="8302800" cy="11148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175" name="Google Shape;175;p41"/>
          <p:cNvSpPr txBox="1"/>
          <p:nvPr>
            <p:ph idx="3" type="title"/>
          </p:nvPr>
        </p:nvSpPr>
        <p:spPr>
          <a:xfrm>
            <a:off x="3781475" y="7376500"/>
            <a:ext cx="8302800" cy="11148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176" name="Google Shape;176;p41"/>
          <p:cNvSpPr txBox="1"/>
          <p:nvPr/>
        </p:nvSpPr>
        <p:spPr>
          <a:xfrm>
            <a:off x="914400" y="3072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File name:</a:t>
            </a:r>
            <a:endParaRPr sz="3600">
              <a:solidFill>
                <a:srgbClr val="FFFFFF"/>
              </a:solidFill>
              <a:latin typeface="Google Sans Text"/>
              <a:ea typeface="Google Sans Text"/>
              <a:cs typeface="Google Sans Text"/>
              <a:sym typeface="Google Sans Text"/>
            </a:endParaRPr>
          </a:p>
        </p:txBody>
      </p:sp>
      <p:sp>
        <p:nvSpPr>
          <p:cNvPr id="177" name="Google Shape;177;p41"/>
          <p:cNvSpPr txBox="1"/>
          <p:nvPr/>
        </p:nvSpPr>
        <p:spPr>
          <a:xfrm>
            <a:off x="914400" y="5224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Format:</a:t>
            </a:r>
            <a:endParaRPr sz="3600">
              <a:solidFill>
                <a:srgbClr val="FFFFFF"/>
              </a:solidFill>
              <a:latin typeface="Google Sans Text"/>
              <a:ea typeface="Google Sans Text"/>
              <a:cs typeface="Google Sans Text"/>
              <a:sym typeface="Google Sans Text"/>
            </a:endParaRPr>
          </a:p>
        </p:txBody>
      </p:sp>
      <p:sp>
        <p:nvSpPr>
          <p:cNvPr id="178" name="Google Shape;178;p41"/>
          <p:cNvSpPr txBox="1"/>
          <p:nvPr/>
        </p:nvSpPr>
        <p:spPr>
          <a:xfrm>
            <a:off x="914400" y="7376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Presenter:</a:t>
            </a:r>
            <a:endParaRPr sz="3600">
              <a:solidFill>
                <a:srgbClr val="FFFFFF"/>
              </a:solidFill>
              <a:latin typeface="Google Sans Text"/>
              <a:ea typeface="Google Sans Text"/>
              <a:cs typeface="Google Sans Text"/>
              <a:sym typeface="Google Sans Text"/>
            </a:endParaRPr>
          </a:p>
        </p:txBody>
      </p:sp>
      <p:sp>
        <p:nvSpPr>
          <p:cNvPr id="179" name="Google Shape;179;p41"/>
          <p:cNvSpPr txBox="1"/>
          <p:nvPr/>
        </p:nvSpPr>
        <p:spPr>
          <a:xfrm>
            <a:off x="914400" y="920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Video Info</a:t>
            </a:r>
            <a:endParaRPr sz="4800">
              <a:solidFill>
                <a:srgbClr val="FFFFFF"/>
              </a:solidFill>
              <a:latin typeface="Google Sans"/>
              <a:ea typeface="Google Sans"/>
              <a:cs typeface="Google Sans"/>
              <a:sym typeface="Google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Middle">
  <p:cSld name="CUSTOM_2_4_1">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21" name="Google Shape;21;p5"/>
          <p:cNvSpPr txBox="1"/>
          <p:nvPr>
            <p:ph type="title"/>
          </p:nvPr>
        </p:nvSpPr>
        <p:spPr>
          <a:xfrm>
            <a:off x="1815600" y="3072500"/>
            <a:ext cx="14656800" cy="4151700"/>
          </a:xfrm>
          <a:prstGeom prst="rect">
            <a:avLst/>
          </a:prstGeom>
        </p:spPr>
        <p:txBody>
          <a:bodyPr anchorCtr="0" anchor="ctr" bIns="0" lIns="0" spcFirstLastPara="1" rIns="182850" wrap="square" tIns="0">
            <a:noAutofit/>
          </a:bodyPr>
          <a:lstStyle>
            <a:lvl1pPr lvl="0" rtl="0" algn="ctr">
              <a:spcBef>
                <a:spcPts val="0"/>
              </a:spcBef>
              <a:spcAft>
                <a:spcPts val="0"/>
              </a:spcAft>
              <a:buSzPts val="5600"/>
              <a:buFont typeface="Google Sans Medium"/>
              <a:buNone/>
              <a:defRPr sz="5600"/>
            </a:lvl1pPr>
            <a:lvl2pPr lvl="1" rtl="0" algn="ctr">
              <a:spcBef>
                <a:spcPts val="0"/>
              </a:spcBef>
              <a:spcAft>
                <a:spcPts val="0"/>
              </a:spcAft>
              <a:buSzPts val="5600"/>
              <a:buFont typeface="Google Sans Medium"/>
              <a:buNone/>
              <a:defRPr sz="5600"/>
            </a:lvl2pPr>
            <a:lvl3pPr lvl="2" rtl="0" algn="ctr">
              <a:spcBef>
                <a:spcPts val="0"/>
              </a:spcBef>
              <a:spcAft>
                <a:spcPts val="0"/>
              </a:spcAft>
              <a:buSzPts val="5600"/>
              <a:buFont typeface="Google Sans Medium"/>
              <a:buNone/>
              <a:defRPr sz="5600"/>
            </a:lvl3pPr>
            <a:lvl4pPr lvl="3" rtl="0" algn="ctr">
              <a:spcBef>
                <a:spcPts val="0"/>
              </a:spcBef>
              <a:spcAft>
                <a:spcPts val="0"/>
              </a:spcAft>
              <a:buSzPts val="5600"/>
              <a:buFont typeface="Google Sans Medium"/>
              <a:buNone/>
              <a:defRPr sz="5600"/>
            </a:lvl4pPr>
            <a:lvl5pPr lvl="4" rtl="0" algn="ctr">
              <a:spcBef>
                <a:spcPts val="0"/>
              </a:spcBef>
              <a:spcAft>
                <a:spcPts val="0"/>
              </a:spcAft>
              <a:buSzPts val="5600"/>
              <a:buFont typeface="Google Sans Medium"/>
              <a:buNone/>
              <a:defRPr sz="5600"/>
            </a:lvl5pPr>
            <a:lvl6pPr lvl="5" rtl="0" algn="ctr">
              <a:spcBef>
                <a:spcPts val="0"/>
              </a:spcBef>
              <a:spcAft>
                <a:spcPts val="0"/>
              </a:spcAft>
              <a:buSzPts val="5600"/>
              <a:buFont typeface="Google Sans Medium"/>
              <a:buNone/>
              <a:defRPr sz="5600"/>
            </a:lvl6pPr>
            <a:lvl7pPr lvl="6" rtl="0" algn="ctr">
              <a:spcBef>
                <a:spcPts val="0"/>
              </a:spcBef>
              <a:spcAft>
                <a:spcPts val="0"/>
              </a:spcAft>
              <a:buSzPts val="5600"/>
              <a:buFont typeface="Google Sans Medium"/>
              <a:buNone/>
              <a:defRPr sz="5600"/>
            </a:lvl7pPr>
            <a:lvl8pPr lvl="7" rtl="0" algn="ctr">
              <a:spcBef>
                <a:spcPts val="0"/>
              </a:spcBef>
              <a:spcAft>
                <a:spcPts val="0"/>
              </a:spcAft>
              <a:buSzPts val="5600"/>
              <a:buFont typeface="Google Sans Medium"/>
              <a:buNone/>
              <a:defRPr sz="5600"/>
            </a:lvl8pPr>
            <a:lvl9pPr lvl="8" rtl="0" algn="ctr">
              <a:spcBef>
                <a:spcPts val="0"/>
              </a:spcBef>
              <a:spcAft>
                <a:spcPts val="0"/>
              </a:spcAft>
              <a:buSzPts val="5600"/>
              <a:buFont typeface="Google Sans Medium"/>
              <a:buNone/>
              <a:defRPr sz="56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p:cSld name="CUSTOM_4">
    <p:spTree>
      <p:nvGrpSpPr>
        <p:cNvPr id="180" name="Shape 180"/>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Embedded Video ">
  <p:cSld name="CUSTOM_4_1">
    <p:bg>
      <p:bgPr>
        <a:solidFill>
          <a:srgbClr val="000000"/>
        </a:solidFill>
      </p:bgPr>
    </p:bg>
    <p:spTree>
      <p:nvGrpSpPr>
        <p:cNvPr id="181" name="Shape 181"/>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 Presenter - Master title - Blue">
  <p:cSld name="CUSTOM_2_4_2">
    <p:spTree>
      <p:nvGrpSpPr>
        <p:cNvPr id="182" name="Shape 182"/>
        <p:cNvGrpSpPr/>
        <p:nvPr/>
      </p:nvGrpSpPr>
      <p:grpSpPr>
        <a:xfrm>
          <a:off x="0" y="0"/>
          <a:ext cx="0" cy="0"/>
          <a:chOff x="0" y="0"/>
          <a:chExt cx="0" cy="0"/>
        </a:xfrm>
      </p:grpSpPr>
      <p:pic>
        <p:nvPicPr>
          <p:cNvPr id="183" name="Google Shape;183;p44"/>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184" name="Google Shape;184;p44"/>
          <p:cNvPicPr preferRelativeResize="0"/>
          <p:nvPr/>
        </p:nvPicPr>
        <p:blipFill>
          <a:blip r:embed="rId3">
            <a:alphaModFix/>
          </a:blip>
          <a:stretch>
            <a:fillRect/>
          </a:stretch>
        </p:blipFill>
        <p:spPr>
          <a:xfrm>
            <a:off x="1887149" y="3182300"/>
            <a:ext cx="818351" cy="654675"/>
          </a:xfrm>
          <a:prstGeom prst="rect">
            <a:avLst/>
          </a:prstGeom>
          <a:noFill/>
          <a:ln>
            <a:noFill/>
          </a:ln>
        </p:spPr>
      </p:pic>
      <p:sp>
        <p:nvSpPr>
          <p:cNvPr id="185" name="Google Shape;185;p44"/>
          <p:cNvSpPr txBox="1"/>
          <p:nvPr>
            <p:ph type="title"/>
          </p:nvPr>
        </p:nvSpPr>
        <p:spPr>
          <a:xfrm>
            <a:off x="1753100" y="4201375"/>
            <a:ext cx="7207200" cy="3799800"/>
          </a:xfrm>
          <a:prstGeom prst="rect">
            <a:avLst/>
          </a:prstGeom>
        </p:spPr>
        <p:txBody>
          <a:bodyPr anchorCtr="0" anchor="t" bIns="91450" lIns="91450" spcFirstLastPara="1" rIns="91450" wrap="square" tIns="91450">
            <a:noAutofit/>
          </a:bodyPr>
          <a:lstStyle>
            <a:lvl1pPr lvl="0" rtl="0">
              <a:spcBef>
                <a:spcPts val="0"/>
              </a:spcBef>
              <a:spcAft>
                <a:spcPts val="0"/>
              </a:spcAft>
              <a:buNone/>
              <a:defRPr b="1" sz="4800">
                <a:solidFill>
                  <a:schemeClr val="dk1"/>
                </a:solidFill>
                <a:latin typeface="Google Sans"/>
                <a:ea typeface="Google Sans"/>
                <a:cs typeface="Google Sans"/>
                <a:sym typeface="Google Sans"/>
              </a:defRPr>
            </a:lvl1pPr>
            <a:lvl2pPr lvl="1" rtl="0">
              <a:spcBef>
                <a:spcPts val="0"/>
              </a:spcBef>
              <a:spcAft>
                <a:spcPts val="0"/>
              </a:spcAft>
              <a:buNone/>
              <a:defRPr b="1" sz="4800">
                <a:solidFill>
                  <a:schemeClr val="dk1"/>
                </a:solidFill>
                <a:latin typeface="Google Sans"/>
                <a:ea typeface="Google Sans"/>
                <a:cs typeface="Google Sans"/>
                <a:sym typeface="Google Sans"/>
              </a:defRPr>
            </a:lvl2pPr>
            <a:lvl3pPr lvl="2" rtl="0">
              <a:spcBef>
                <a:spcPts val="0"/>
              </a:spcBef>
              <a:spcAft>
                <a:spcPts val="0"/>
              </a:spcAft>
              <a:buNone/>
              <a:defRPr b="1" sz="4800">
                <a:solidFill>
                  <a:schemeClr val="dk1"/>
                </a:solidFill>
                <a:latin typeface="Google Sans"/>
                <a:ea typeface="Google Sans"/>
                <a:cs typeface="Google Sans"/>
                <a:sym typeface="Google Sans"/>
              </a:defRPr>
            </a:lvl3pPr>
            <a:lvl4pPr lvl="3" rtl="0">
              <a:spcBef>
                <a:spcPts val="0"/>
              </a:spcBef>
              <a:spcAft>
                <a:spcPts val="0"/>
              </a:spcAft>
              <a:buNone/>
              <a:defRPr b="1" sz="4800">
                <a:solidFill>
                  <a:schemeClr val="dk1"/>
                </a:solidFill>
                <a:latin typeface="Google Sans"/>
                <a:ea typeface="Google Sans"/>
                <a:cs typeface="Google Sans"/>
                <a:sym typeface="Google Sans"/>
              </a:defRPr>
            </a:lvl4pPr>
            <a:lvl5pPr lvl="4" rtl="0">
              <a:spcBef>
                <a:spcPts val="0"/>
              </a:spcBef>
              <a:spcAft>
                <a:spcPts val="0"/>
              </a:spcAft>
              <a:buNone/>
              <a:defRPr b="1" sz="4800">
                <a:solidFill>
                  <a:schemeClr val="dk1"/>
                </a:solidFill>
                <a:latin typeface="Google Sans"/>
                <a:ea typeface="Google Sans"/>
                <a:cs typeface="Google Sans"/>
                <a:sym typeface="Google Sans"/>
              </a:defRPr>
            </a:lvl5pPr>
            <a:lvl6pPr lvl="5" rtl="0">
              <a:spcBef>
                <a:spcPts val="0"/>
              </a:spcBef>
              <a:spcAft>
                <a:spcPts val="0"/>
              </a:spcAft>
              <a:buNone/>
              <a:defRPr b="1" sz="4800">
                <a:solidFill>
                  <a:schemeClr val="dk1"/>
                </a:solidFill>
                <a:latin typeface="Google Sans"/>
                <a:ea typeface="Google Sans"/>
                <a:cs typeface="Google Sans"/>
                <a:sym typeface="Google Sans"/>
              </a:defRPr>
            </a:lvl6pPr>
            <a:lvl7pPr lvl="6" rtl="0">
              <a:spcBef>
                <a:spcPts val="0"/>
              </a:spcBef>
              <a:spcAft>
                <a:spcPts val="0"/>
              </a:spcAft>
              <a:buNone/>
              <a:defRPr b="1" sz="4800">
                <a:solidFill>
                  <a:schemeClr val="dk1"/>
                </a:solidFill>
                <a:latin typeface="Google Sans"/>
                <a:ea typeface="Google Sans"/>
                <a:cs typeface="Google Sans"/>
                <a:sym typeface="Google Sans"/>
              </a:defRPr>
            </a:lvl7pPr>
            <a:lvl8pPr lvl="7" rtl="0">
              <a:spcBef>
                <a:spcPts val="0"/>
              </a:spcBef>
              <a:spcAft>
                <a:spcPts val="0"/>
              </a:spcAft>
              <a:buNone/>
              <a:defRPr b="1" sz="4800">
                <a:solidFill>
                  <a:schemeClr val="dk1"/>
                </a:solidFill>
                <a:latin typeface="Google Sans"/>
                <a:ea typeface="Google Sans"/>
                <a:cs typeface="Google Sans"/>
                <a:sym typeface="Google Sans"/>
              </a:defRPr>
            </a:lvl8pPr>
            <a:lvl9pPr lvl="8" rtl="0">
              <a:spcBef>
                <a:spcPts val="0"/>
              </a:spcBef>
              <a:spcAft>
                <a:spcPts val="0"/>
              </a:spcAft>
              <a:buNone/>
              <a:defRPr b="1" sz="4800">
                <a:solidFill>
                  <a:schemeClr val="dk1"/>
                </a:solidFill>
                <a:latin typeface="Google Sans"/>
                <a:ea typeface="Google Sans"/>
                <a:cs typeface="Google Sans"/>
                <a:sym typeface="Google Sans"/>
              </a:defRPr>
            </a:lvl9pPr>
          </a:lstStyle>
          <a:p/>
        </p:txBody>
      </p:sp>
      <p:sp>
        <p:nvSpPr>
          <p:cNvPr id="186" name="Google Shape;186;p44"/>
          <p:cNvSpPr txBox="1"/>
          <p:nvPr>
            <p:ph idx="1" type="subTitle"/>
          </p:nvPr>
        </p:nvSpPr>
        <p:spPr>
          <a:xfrm>
            <a:off x="1753100" y="8001175"/>
            <a:ext cx="7429200" cy="777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187" name="Google Shape;187;p44"/>
          <p:cNvSpPr txBox="1"/>
          <p:nvPr>
            <p:ph idx="2" type="subTitle"/>
          </p:nvPr>
        </p:nvSpPr>
        <p:spPr>
          <a:xfrm>
            <a:off x="1795700" y="8564800"/>
            <a:ext cx="8175000" cy="654600"/>
          </a:xfrm>
          <a:prstGeom prst="rect">
            <a:avLst/>
          </a:prstGeom>
        </p:spPr>
        <p:txBody>
          <a:bodyPr anchorCtr="0" anchor="t" bIns="91450" lIns="91450" spcFirstLastPara="1" rIns="91450" wrap="square" tIns="91450">
            <a:noAutofit/>
          </a:bodyPr>
          <a:lstStyle>
            <a:lvl1pPr lvl="0" rtl="0">
              <a:spcBef>
                <a:spcPts val="0"/>
              </a:spcBef>
              <a:spcAft>
                <a:spcPts val="0"/>
              </a:spcAft>
              <a:buNone/>
              <a:defRPr sz="2800">
                <a:solidFill>
                  <a:schemeClr val="lt1"/>
                </a:solidFill>
                <a:latin typeface="Google Sans"/>
                <a:ea typeface="Google Sans"/>
                <a:cs typeface="Google Sans"/>
                <a:sym typeface="Google Sans"/>
              </a:defRPr>
            </a:lvl1pPr>
            <a:lvl2pPr lvl="1" rtl="0">
              <a:spcBef>
                <a:spcPts val="0"/>
              </a:spcBef>
              <a:spcAft>
                <a:spcPts val="0"/>
              </a:spcAft>
              <a:buNone/>
              <a:defRPr sz="2800">
                <a:solidFill>
                  <a:schemeClr val="lt1"/>
                </a:solidFill>
                <a:latin typeface="Google Sans"/>
                <a:ea typeface="Google Sans"/>
                <a:cs typeface="Google Sans"/>
                <a:sym typeface="Google Sans"/>
              </a:defRPr>
            </a:lvl2pPr>
            <a:lvl3pPr lvl="2" rtl="0">
              <a:spcBef>
                <a:spcPts val="0"/>
              </a:spcBef>
              <a:spcAft>
                <a:spcPts val="0"/>
              </a:spcAft>
              <a:buNone/>
              <a:defRPr sz="2800">
                <a:solidFill>
                  <a:schemeClr val="lt1"/>
                </a:solidFill>
                <a:latin typeface="Google Sans"/>
                <a:ea typeface="Google Sans"/>
                <a:cs typeface="Google Sans"/>
                <a:sym typeface="Google Sans"/>
              </a:defRPr>
            </a:lvl3pPr>
            <a:lvl4pPr lvl="3" rtl="0">
              <a:spcBef>
                <a:spcPts val="0"/>
              </a:spcBef>
              <a:spcAft>
                <a:spcPts val="0"/>
              </a:spcAft>
              <a:buNone/>
              <a:defRPr sz="2800">
                <a:solidFill>
                  <a:schemeClr val="lt1"/>
                </a:solidFill>
                <a:latin typeface="Google Sans"/>
                <a:ea typeface="Google Sans"/>
                <a:cs typeface="Google Sans"/>
                <a:sym typeface="Google Sans"/>
              </a:defRPr>
            </a:lvl4pPr>
            <a:lvl5pPr lvl="4" rtl="0">
              <a:spcBef>
                <a:spcPts val="0"/>
              </a:spcBef>
              <a:spcAft>
                <a:spcPts val="0"/>
              </a:spcAft>
              <a:buNone/>
              <a:defRPr sz="2800">
                <a:solidFill>
                  <a:schemeClr val="lt1"/>
                </a:solidFill>
                <a:latin typeface="Google Sans"/>
                <a:ea typeface="Google Sans"/>
                <a:cs typeface="Google Sans"/>
                <a:sym typeface="Google Sans"/>
              </a:defRPr>
            </a:lvl5pPr>
            <a:lvl6pPr lvl="5" rtl="0">
              <a:spcBef>
                <a:spcPts val="0"/>
              </a:spcBef>
              <a:spcAft>
                <a:spcPts val="0"/>
              </a:spcAft>
              <a:buNone/>
              <a:defRPr sz="2800">
                <a:solidFill>
                  <a:schemeClr val="lt1"/>
                </a:solidFill>
                <a:latin typeface="Google Sans"/>
                <a:ea typeface="Google Sans"/>
                <a:cs typeface="Google Sans"/>
                <a:sym typeface="Google Sans"/>
              </a:defRPr>
            </a:lvl6pPr>
            <a:lvl7pPr lvl="6" rtl="0">
              <a:spcBef>
                <a:spcPts val="0"/>
              </a:spcBef>
              <a:spcAft>
                <a:spcPts val="0"/>
              </a:spcAft>
              <a:buNone/>
              <a:defRPr sz="2800">
                <a:solidFill>
                  <a:schemeClr val="lt1"/>
                </a:solidFill>
                <a:latin typeface="Google Sans"/>
                <a:ea typeface="Google Sans"/>
                <a:cs typeface="Google Sans"/>
                <a:sym typeface="Google Sans"/>
              </a:defRPr>
            </a:lvl7pPr>
            <a:lvl8pPr lvl="7" rtl="0">
              <a:spcBef>
                <a:spcPts val="0"/>
              </a:spcBef>
              <a:spcAft>
                <a:spcPts val="0"/>
              </a:spcAft>
              <a:buNone/>
              <a:defRPr sz="2800">
                <a:solidFill>
                  <a:schemeClr val="lt1"/>
                </a:solidFill>
                <a:latin typeface="Google Sans"/>
                <a:ea typeface="Google Sans"/>
                <a:cs typeface="Google Sans"/>
                <a:sym typeface="Google Sans"/>
              </a:defRPr>
            </a:lvl8pPr>
            <a:lvl9pPr lvl="8" rtl="0">
              <a:spcBef>
                <a:spcPts val="0"/>
              </a:spcBef>
              <a:spcAft>
                <a:spcPts val="0"/>
              </a:spcAft>
              <a:buNone/>
              <a:defRPr sz="2800">
                <a:solidFill>
                  <a:schemeClr val="lt1"/>
                </a:solidFill>
                <a:latin typeface="Google Sans"/>
                <a:ea typeface="Google Sans"/>
                <a:cs typeface="Google Sans"/>
                <a:sym typeface="Google Sans"/>
              </a:defRPr>
            </a:lvl9pPr>
          </a:lstStyle>
          <a:p/>
        </p:txBody>
      </p:sp>
      <p:sp>
        <p:nvSpPr>
          <p:cNvPr id="188" name="Google Shape;188;p44"/>
          <p:cNvSpPr/>
          <p:nvPr/>
        </p:nvSpPr>
        <p:spPr>
          <a:xfrm>
            <a:off x="835075" y="9269250"/>
            <a:ext cx="2978400" cy="52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1">
  <p:cSld name="CUSTOM_1_1">
    <p:spTree>
      <p:nvGrpSpPr>
        <p:cNvPr id="189" name="Shape 189"/>
        <p:cNvGrpSpPr/>
        <p:nvPr/>
      </p:nvGrpSpPr>
      <p:grpSpPr>
        <a:xfrm>
          <a:off x="0" y="0"/>
          <a:ext cx="0" cy="0"/>
          <a:chOff x="0" y="0"/>
          <a:chExt cx="0" cy="0"/>
        </a:xfrm>
      </p:grpSpPr>
      <p:sp>
        <p:nvSpPr>
          <p:cNvPr id="190" name="Google Shape;190;p45"/>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sz="1400"/>
          </a:p>
        </p:txBody>
      </p:sp>
      <p:pic>
        <p:nvPicPr>
          <p:cNvPr id="191" name="Google Shape;191;p45"/>
          <p:cNvPicPr preferRelativeResize="0"/>
          <p:nvPr/>
        </p:nvPicPr>
        <p:blipFill>
          <a:blip r:embed="rId2">
            <a:alphaModFix/>
          </a:blip>
          <a:stretch>
            <a:fillRect/>
          </a:stretch>
        </p:blipFill>
        <p:spPr>
          <a:xfrm>
            <a:off x="16883650" y="9331675"/>
            <a:ext cx="512299" cy="51229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c - Agenda/Learn how to... - Journal ">
  <p:cSld name="CUSTOM_2_4_1_1_1_1_1">
    <p:spTree>
      <p:nvGrpSpPr>
        <p:cNvPr id="192" name="Shape 192"/>
        <p:cNvGrpSpPr/>
        <p:nvPr/>
      </p:nvGrpSpPr>
      <p:grpSpPr>
        <a:xfrm>
          <a:off x="0" y="0"/>
          <a:ext cx="0" cy="0"/>
          <a:chOff x="0" y="0"/>
          <a:chExt cx="0" cy="0"/>
        </a:xfrm>
      </p:grpSpPr>
      <p:sp>
        <p:nvSpPr>
          <p:cNvPr id="193" name="Google Shape;193;p46"/>
          <p:cNvSpPr txBox="1"/>
          <p:nvPr>
            <p:ph idx="1" type="body"/>
          </p:nvPr>
        </p:nvSpPr>
        <p:spPr>
          <a:xfrm>
            <a:off x="1701275" y="2432125"/>
            <a:ext cx="7320000" cy="6775200"/>
          </a:xfrm>
          <a:prstGeom prst="rect">
            <a:avLst/>
          </a:prstGeom>
        </p:spPr>
        <p:txBody>
          <a:bodyPr anchorCtr="0" anchor="t" bIns="91450" lIns="91450" spcFirstLastPara="1" rIns="91450" wrap="square" tIns="91450">
            <a:noAutofit/>
          </a:bodyPr>
          <a:lstStyle>
            <a:lvl1pPr indent="-457200" lvl="0" marL="457200" rtl="0">
              <a:lnSpc>
                <a:spcPct val="100000"/>
              </a:lnSpc>
              <a:spcBef>
                <a:spcPts val="0"/>
              </a:spcBef>
              <a:spcAft>
                <a:spcPts val="0"/>
              </a:spcAft>
              <a:buClr>
                <a:schemeClr val="lt1"/>
              </a:buClr>
              <a:buSzPts val="3600"/>
              <a:buFont typeface="Roboto"/>
              <a:buChar char="●"/>
              <a:defRPr sz="3600">
                <a:solidFill>
                  <a:schemeClr val="lt1"/>
                </a:solidFill>
                <a:latin typeface="Roboto"/>
                <a:ea typeface="Roboto"/>
                <a:cs typeface="Roboto"/>
                <a:sym typeface="Roboto"/>
              </a:defRPr>
            </a:lvl1pPr>
            <a:lvl2pPr indent="-457200" lvl="1" marL="914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2pPr>
            <a:lvl3pPr indent="-457200" lvl="2" marL="1371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3pPr>
            <a:lvl4pPr indent="-457200" lvl="3" marL="18288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4pPr>
            <a:lvl5pPr indent="-457200" lvl="4" marL="22860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5pPr>
            <a:lvl6pPr indent="-457200" lvl="5" marL="27432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6pPr>
            <a:lvl7pPr indent="-457200" lvl="6" marL="3200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7pPr>
            <a:lvl8pPr indent="-457200" lvl="7" marL="3657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8pPr>
            <a:lvl9pPr indent="-457200" lvl="8" marL="4114800" rtl="0">
              <a:lnSpc>
                <a:spcPct val="100000"/>
              </a:lnSpc>
              <a:spcBef>
                <a:spcPts val="3000"/>
              </a:spcBef>
              <a:spcAft>
                <a:spcPts val="3000"/>
              </a:spcAft>
              <a:buClr>
                <a:schemeClr val="lt1"/>
              </a:buClr>
              <a:buSzPts val="3600"/>
              <a:buFont typeface="Roboto"/>
              <a:buChar char="■"/>
              <a:defRPr sz="3600">
                <a:solidFill>
                  <a:schemeClr val="lt1"/>
                </a:solidFill>
                <a:latin typeface="Roboto"/>
                <a:ea typeface="Roboto"/>
                <a:cs typeface="Roboto"/>
                <a:sym typeface="Roboto"/>
              </a:defRPr>
            </a:lvl9pPr>
          </a:lstStyle>
          <a:p/>
        </p:txBody>
      </p:sp>
      <p:cxnSp>
        <p:nvCxnSpPr>
          <p:cNvPr id="194" name="Google Shape;194;p46"/>
          <p:cNvCxnSpPr/>
          <p:nvPr/>
        </p:nvCxnSpPr>
        <p:spPr>
          <a:xfrm>
            <a:off x="1743427" y="1017624"/>
            <a:ext cx="857400" cy="0"/>
          </a:xfrm>
          <a:prstGeom prst="straightConnector1">
            <a:avLst/>
          </a:prstGeom>
          <a:noFill/>
          <a:ln cap="flat" cmpd="sng" w="38100">
            <a:solidFill>
              <a:srgbClr val="4285F4"/>
            </a:solidFill>
            <a:prstDash val="solid"/>
            <a:round/>
            <a:headEnd len="med" w="med" type="none"/>
            <a:tailEnd len="med" w="med" type="none"/>
          </a:ln>
        </p:spPr>
      </p:cxnSp>
      <p:sp>
        <p:nvSpPr>
          <p:cNvPr id="195" name="Google Shape;195;p46"/>
          <p:cNvSpPr txBox="1"/>
          <p:nvPr>
            <p:ph type="title"/>
          </p:nvPr>
        </p:nvSpPr>
        <p:spPr>
          <a:xfrm>
            <a:off x="1672475" y="1154875"/>
            <a:ext cx="74868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p:txBody>
      </p:sp>
      <p:pic>
        <p:nvPicPr>
          <p:cNvPr id="196" name="Google Shape;196;p46"/>
          <p:cNvPicPr preferRelativeResize="0"/>
          <p:nvPr/>
        </p:nvPicPr>
        <p:blipFill>
          <a:blip r:embed="rId2">
            <a:alphaModFix/>
          </a:blip>
          <a:stretch>
            <a:fillRect/>
          </a:stretch>
        </p:blipFill>
        <p:spPr>
          <a:xfrm>
            <a:off x="10118401" y="2312725"/>
            <a:ext cx="5661547" cy="566154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Blank White Background">
    <p:spTree>
      <p:nvGrpSpPr>
        <p:cNvPr id="197" name="Shape 197"/>
        <p:cNvGrpSpPr/>
        <p:nvPr/>
      </p:nvGrpSpPr>
      <p:grpSpPr>
        <a:xfrm>
          <a:off x="0" y="0"/>
          <a:ext cx="0" cy="0"/>
          <a:chOff x="0" y="0"/>
          <a:chExt cx="0" cy="0"/>
        </a:xfrm>
      </p:grpSpPr>
      <p:sp>
        <p:nvSpPr>
          <p:cNvPr id="198" name="Google Shape;198;p47"/>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 name="Google Shape;199;p47"/>
          <p:cNvPicPr preferRelativeResize="0"/>
          <p:nvPr/>
        </p:nvPicPr>
        <p:blipFill rotWithShape="1">
          <a:blip r:embed="rId2">
            <a:alphaModFix/>
          </a:blip>
          <a:srcRect b="0" l="0" r="0" t="0"/>
          <a:stretch/>
        </p:blipFill>
        <p:spPr>
          <a:xfrm>
            <a:off x="16883650" y="9331674"/>
            <a:ext cx="512299" cy="51229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aa">
  <p:cSld name="TITLE_AND_BODY_3_1_2_4">
    <p:spTree>
      <p:nvGrpSpPr>
        <p:cNvPr id="200" name="Shape 200"/>
        <p:cNvGrpSpPr/>
        <p:nvPr/>
      </p:nvGrpSpPr>
      <p:grpSpPr>
        <a:xfrm>
          <a:off x="0" y="0"/>
          <a:ext cx="0" cy="0"/>
          <a:chOff x="0" y="0"/>
          <a:chExt cx="0" cy="0"/>
        </a:xfrm>
      </p:grpSpPr>
      <p:grpSp>
        <p:nvGrpSpPr>
          <p:cNvPr id="201" name="Google Shape;201;p48"/>
          <p:cNvGrpSpPr/>
          <p:nvPr/>
        </p:nvGrpSpPr>
        <p:grpSpPr>
          <a:xfrm>
            <a:off x="773423" y="10228713"/>
            <a:ext cx="3593576" cy="67351"/>
            <a:chOff x="2031822" y="2229250"/>
            <a:chExt cx="2193613" cy="39900"/>
          </a:xfrm>
        </p:grpSpPr>
        <p:sp>
          <p:nvSpPr>
            <p:cNvPr id="202" name="Google Shape;202;p48"/>
            <p:cNvSpPr/>
            <p:nvPr/>
          </p:nvSpPr>
          <p:spPr>
            <a:xfrm>
              <a:off x="2031822" y="2229250"/>
              <a:ext cx="548400" cy="399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3" name="Google Shape;203;p48"/>
            <p:cNvSpPr/>
            <p:nvPr/>
          </p:nvSpPr>
          <p:spPr>
            <a:xfrm>
              <a:off x="2580226" y="2229250"/>
              <a:ext cx="548400" cy="39900"/>
            </a:xfrm>
            <a:prstGeom prst="rect">
              <a:avLst/>
            </a:pr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 name="Google Shape;204;p48"/>
            <p:cNvSpPr/>
            <p:nvPr/>
          </p:nvSpPr>
          <p:spPr>
            <a:xfrm>
              <a:off x="3677034" y="2229250"/>
              <a:ext cx="548400" cy="39900"/>
            </a:xfrm>
            <a:prstGeom prst="rect">
              <a:avLst/>
            </a:pr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 name="Google Shape;205;p48"/>
            <p:cNvSpPr/>
            <p:nvPr/>
          </p:nvSpPr>
          <p:spPr>
            <a:xfrm>
              <a:off x="3128621" y="2229250"/>
              <a:ext cx="548400" cy="39900"/>
            </a:xfrm>
            <a:prstGeom prst="rect">
              <a:avLst/>
            </a:pr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206" name="Google Shape;206;p48"/>
          <p:cNvPicPr preferRelativeResize="0"/>
          <p:nvPr/>
        </p:nvPicPr>
        <p:blipFill>
          <a:blip r:embed="rId2">
            <a:alphaModFix/>
          </a:blip>
          <a:stretch>
            <a:fillRect/>
          </a:stretch>
        </p:blipFill>
        <p:spPr>
          <a:xfrm>
            <a:off x="773250" y="9495900"/>
            <a:ext cx="1735651" cy="310969"/>
          </a:xfrm>
          <a:prstGeom prst="rect">
            <a:avLst/>
          </a:prstGeom>
          <a:noFill/>
          <a:ln>
            <a:noFill/>
          </a:ln>
        </p:spPr>
      </p:pic>
      <p:sp>
        <p:nvSpPr>
          <p:cNvPr id="207" name="Google Shape;207;p48"/>
          <p:cNvSpPr txBox="1"/>
          <p:nvPr/>
        </p:nvSpPr>
        <p:spPr>
          <a:xfrm>
            <a:off x="14757000" y="9649850"/>
            <a:ext cx="3531000" cy="551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1400">
                <a:solidFill>
                  <a:srgbClr val="888888"/>
                </a:solidFill>
                <a:latin typeface="Roboto"/>
                <a:ea typeface="Roboto"/>
                <a:cs typeface="Roboto"/>
                <a:sym typeface="Roboto"/>
              </a:rPr>
              <a:t>© 2018 Google LLC. All rights reserved.</a:t>
            </a:r>
            <a:endParaRPr sz="1400">
              <a:solidFill>
                <a:srgbClr val="888888"/>
              </a:solidFill>
              <a:latin typeface="Roboto"/>
              <a:ea typeface="Roboto"/>
              <a:cs typeface="Roboto"/>
              <a:sym typeface="Robot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p:cSld name="TITLE_AND_BODY_3_1_2_5">
    <p:spTree>
      <p:nvGrpSpPr>
        <p:cNvPr id="208" name="Shape 208"/>
        <p:cNvGrpSpPr/>
        <p:nvPr/>
      </p:nvGrpSpPr>
      <p:grpSpPr>
        <a:xfrm>
          <a:off x="0" y="0"/>
          <a:ext cx="0" cy="0"/>
          <a:chOff x="0" y="0"/>
          <a:chExt cx="0" cy="0"/>
        </a:xfrm>
      </p:grpSpPr>
      <p:grpSp>
        <p:nvGrpSpPr>
          <p:cNvPr id="209" name="Google Shape;209;p49"/>
          <p:cNvGrpSpPr/>
          <p:nvPr/>
        </p:nvGrpSpPr>
        <p:grpSpPr>
          <a:xfrm>
            <a:off x="819915" y="8867363"/>
            <a:ext cx="4286660" cy="1124946"/>
            <a:chOff x="831227" y="1197994"/>
            <a:chExt cx="2449800" cy="642900"/>
          </a:xfrm>
        </p:grpSpPr>
        <p:grpSp>
          <p:nvGrpSpPr>
            <p:cNvPr id="210" name="Google Shape;210;p49"/>
            <p:cNvGrpSpPr/>
            <p:nvPr/>
          </p:nvGrpSpPr>
          <p:grpSpPr>
            <a:xfrm>
              <a:off x="1045677" y="1364131"/>
              <a:ext cx="2028965" cy="317954"/>
              <a:chOff x="1045677" y="1364131"/>
              <a:chExt cx="2028965" cy="317954"/>
            </a:xfrm>
          </p:grpSpPr>
          <p:grpSp>
            <p:nvGrpSpPr>
              <p:cNvPr id="211" name="Google Shape;211;p49"/>
              <p:cNvGrpSpPr/>
              <p:nvPr/>
            </p:nvGrpSpPr>
            <p:grpSpPr>
              <a:xfrm>
                <a:off x="1045677" y="1364131"/>
                <a:ext cx="376033" cy="302438"/>
                <a:chOff x="1045677" y="1364131"/>
                <a:chExt cx="376033" cy="302438"/>
              </a:xfrm>
            </p:grpSpPr>
            <p:sp>
              <p:nvSpPr>
                <p:cNvPr id="212" name="Google Shape;212;p4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 name="Google Shape;213;p4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 name="Google Shape;214;p4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 name="Google Shape;215;p4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6" name="Google Shape;216;p49"/>
              <p:cNvGrpSpPr/>
              <p:nvPr/>
            </p:nvGrpSpPr>
            <p:grpSpPr>
              <a:xfrm>
                <a:off x="1532346" y="1409239"/>
                <a:ext cx="1542296" cy="272846"/>
                <a:chOff x="1532346" y="1409239"/>
                <a:chExt cx="1542296" cy="272846"/>
              </a:xfrm>
            </p:grpSpPr>
            <p:sp>
              <p:nvSpPr>
                <p:cNvPr id="217" name="Google Shape;217;p4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218" name="Google Shape;218;p49"/>
                <p:cNvGrpSpPr/>
                <p:nvPr/>
              </p:nvGrpSpPr>
              <p:grpSpPr>
                <a:xfrm>
                  <a:off x="2430564" y="1427610"/>
                  <a:ext cx="644078" cy="193336"/>
                  <a:chOff x="2430564" y="1427610"/>
                  <a:chExt cx="644078" cy="193336"/>
                </a:xfrm>
              </p:grpSpPr>
              <p:sp>
                <p:nvSpPr>
                  <p:cNvPr id="219" name="Google Shape;219;p4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 name="Google Shape;220;p4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 name="Google Shape;221;p4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 name="Google Shape;222;p4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 name="Google Shape;223;p4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224" name="Google Shape;224;p49"/>
            <p:cNvSpPr/>
            <p:nvPr/>
          </p:nvSpPr>
          <p:spPr>
            <a:xfrm flipH="1" rot="10800000">
              <a:off x="831227" y="1197994"/>
              <a:ext cx="2449800" cy="6429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25" name="Google Shape;225;p49"/>
          <p:cNvSpPr txBox="1"/>
          <p:nvPr/>
        </p:nvSpPr>
        <p:spPr>
          <a:xfrm>
            <a:off x="14757000" y="9649850"/>
            <a:ext cx="3531000" cy="551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1400">
                <a:solidFill>
                  <a:srgbClr val="888888"/>
                </a:solidFill>
                <a:latin typeface="Google Sans"/>
                <a:ea typeface="Google Sans"/>
                <a:cs typeface="Google Sans"/>
                <a:sym typeface="Google Sans"/>
              </a:rPr>
              <a:t>© 2018 Google LLC. All rights reserved.</a:t>
            </a:r>
            <a:endParaRPr sz="1400">
              <a:solidFill>
                <a:srgbClr val="888888"/>
              </a:solidFill>
              <a:latin typeface="Google Sans"/>
              <a:ea typeface="Google Sans"/>
              <a:cs typeface="Google Sans"/>
              <a:sym typeface="Google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a - Lab Intro - Presenter - Blue">
  <p:cSld name="CUSTOM_2_4_1_1_1_2">
    <p:spTree>
      <p:nvGrpSpPr>
        <p:cNvPr id="226" name="Shape 226"/>
        <p:cNvGrpSpPr/>
        <p:nvPr/>
      </p:nvGrpSpPr>
      <p:grpSpPr>
        <a:xfrm>
          <a:off x="0" y="0"/>
          <a:ext cx="0" cy="0"/>
          <a:chOff x="0" y="0"/>
          <a:chExt cx="0" cy="0"/>
        </a:xfrm>
      </p:grpSpPr>
      <p:pic>
        <p:nvPicPr>
          <p:cNvPr id="227" name="Google Shape;227;p50"/>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228" name="Google Shape;228;p50"/>
          <p:cNvSpPr txBox="1"/>
          <p:nvPr>
            <p:ph idx="1" type="subTitle"/>
          </p:nvPr>
        </p:nvSpPr>
        <p:spPr>
          <a:xfrm>
            <a:off x="1724150" y="5169125"/>
            <a:ext cx="7429200" cy="9114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229" name="Google Shape;229;p50"/>
          <p:cNvSpPr txBox="1"/>
          <p:nvPr/>
        </p:nvSpPr>
        <p:spPr>
          <a:xfrm>
            <a:off x="1672475" y="4148475"/>
            <a:ext cx="7486800" cy="1140000"/>
          </a:xfrm>
          <a:prstGeom prst="rect">
            <a:avLst/>
          </a:prstGeom>
          <a:no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sz="6000">
              <a:solidFill>
                <a:srgbClr val="202124"/>
              </a:solidFill>
              <a:latin typeface="Google Sans"/>
              <a:ea typeface="Google Sans"/>
              <a:cs typeface="Google Sans"/>
              <a:sym typeface="Google Sans"/>
            </a:endParaRPr>
          </a:p>
        </p:txBody>
      </p:sp>
      <p:sp>
        <p:nvSpPr>
          <p:cNvPr id="230" name="Google Shape;230;p50"/>
          <p:cNvSpPr txBox="1"/>
          <p:nvPr>
            <p:ph type="title"/>
          </p:nvPr>
        </p:nvSpPr>
        <p:spPr>
          <a:xfrm>
            <a:off x="1672475" y="4148475"/>
            <a:ext cx="74868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6000">
                <a:solidFill>
                  <a:schemeClr val="dk1"/>
                </a:solidFill>
                <a:latin typeface="Google Sans"/>
                <a:ea typeface="Google Sans"/>
                <a:cs typeface="Google Sans"/>
                <a:sym typeface="Google Sans"/>
              </a:defRPr>
            </a:lvl1pPr>
            <a:lvl2pPr lvl="1" rtl="0">
              <a:spcBef>
                <a:spcPts val="0"/>
              </a:spcBef>
              <a:spcAft>
                <a:spcPts val="0"/>
              </a:spcAft>
              <a:buNone/>
              <a:defRPr sz="6000">
                <a:solidFill>
                  <a:schemeClr val="dk1"/>
                </a:solidFill>
                <a:latin typeface="Google Sans"/>
                <a:ea typeface="Google Sans"/>
                <a:cs typeface="Google Sans"/>
                <a:sym typeface="Google Sans"/>
              </a:defRPr>
            </a:lvl2pPr>
            <a:lvl3pPr lvl="2" rtl="0">
              <a:spcBef>
                <a:spcPts val="0"/>
              </a:spcBef>
              <a:spcAft>
                <a:spcPts val="0"/>
              </a:spcAft>
              <a:buNone/>
              <a:defRPr sz="6000">
                <a:solidFill>
                  <a:schemeClr val="dk1"/>
                </a:solidFill>
                <a:latin typeface="Google Sans"/>
                <a:ea typeface="Google Sans"/>
                <a:cs typeface="Google Sans"/>
                <a:sym typeface="Google Sans"/>
              </a:defRPr>
            </a:lvl3pPr>
            <a:lvl4pPr lvl="3" rtl="0">
              <a:spcBef>
                <a:spcPts val="0"/>
              </a:spcBef>
              <a:spcAft>
                <a:spcPts val="0"/>
              </a:spcAft>
              <a:buNone/>
              <a:defRPr sz="6000">
                <a:solidFill>
                  <a:schemeClr val="dk1"/>
                </a:solidFill>
                <a:latin typeface="Google Sans"/>
                <a:ea typeface="Google Sans"/>
                <a:cs typeface="Google Sans"/>
                <a:sym typeface="Google Sans"/>
              </a:defRPr>
            </a:lvl4pPr>
            <a:lvl5pPr lvl="4" rtl="0">
              <a:spcBef>
                <a:spcPts val="0"/>
              </a:spcBef>
              <a:spcAft>
                <a:spcPts val="0"/>
              </a:spcAft>
              <a:buNone/>
              <a:defRPr sz="6000">
                <a:solidFill>
                  <a:schemeClr val="dk1"/>
                </a:solidFill>
                <a:latin typeface="Google Sans"/>
                <a:ea typeface="Google Sans"/>
                <a:cs typeface="Google Sans"/>
                <a:sym typeface="Google Sans"/>
              </a:defRPr>
            </a:lvl5pPr>
            <a:lvl6pPr lvl="5" rtl="0">
              <a:spcBef>
                <a:spcPts val="0"/>
              </a:spcBef>
              <a:spcAft>
                <a:spcPts val="0"/>
              </a:spcAft>
              <a:buNone/>
              <a:defRPr sz="6000">
                <a:solidFill>
                  <a:schemeClr val="dk1"/>
                </a:solidFill>
                <a:latin typeface="Google Sans"/>
                <a:ea typeface="Google Sans"/>
                <a:cs typeface="Google Sans"/>
                <a:sym typeface="Google Sans"/>
              </a:defRPr>
            </a:lvl6pPr>
            <a:lvl7pPr lvl="6" rtl="0">
              <a:spcBef>
                <a:spcPts val="0"/>
              </a:spcBef>
              <a:spcAft>
                <a:spcPts val="0"/>
              </a:spcAft>
              <a:buNone/>
              <a:defRPr sz="6000">
                <a:solidFill>
                  <a:schemeClr val="dk1"/>
                </a:solidFill>
                <a:latin typeface="Google Sans"/>
                <a:ea typeface="Google Sans"/>
                <a:cs typeface="Google Sans"/>
                <a:sym typeface="Google Sans"/>
              </a:defRPr>
            </a:lvl7pPr>
            <a:lvl8pPr lvl="7" rtl="0">
              <a:spcBef>
                <a:spcPts val="0"/>
              </a:spcBef>
              <a:spcAft>
                <a:spcPts val="0"/>
              </a:spcAft>
              <a:buNone/>
              <a:defRPr sz="6000">
                <a:solidFill>
                  <a:schemeClr val="dk1"/>
                </a:solidFill>
                <a:latin typeface="Google Sans"/>
                <a:ea typeface="Google Sans"/>
                <a:cs typeface="Google Sans"/>
                <a:sym typeface="Google Sans"/>
              </a:defRPr>
            </a:lvl8pPr>
            <a:lvl9pPr lvl="8" rtl="0">
              <a:spcBef>
                <a:spcPts val="0"/>
              </a:spcBef>
              <a:spcAft>
                <a:spcPts val="0"/>
              </a:spcAft>
              <a:buNone/>
              <a:defRPr sz="6000">
                <a:solidFill>
                  <a:schemeClr val="dk1"/>
                </a:solidFill>
                <a:latin typeface="Google Sans"/>
                <a:ea typeface="Google Sans"/>
                <a:cs typeface="Google Sans"/>
                <a:sym typeface="Google Sans"/>
              </a:defRPr>
            </a:lvl9pPr>
          </a:lstStyle>
          <a:p/>
        </p:txBody>
      </p:sp>
      <p:cxnSp>
        <p:nvCxnSpPr>
          <p:cNvPr id="231" name="Google Shape;231;p50"/>
          <p:cNvCxnSpPr/>
          <p:nvPr/>
        </p:nvCxnSpPr>
        <p:spPr>
          <a:xfrm>
            <a:off x="1743427" y="4011224"/>
            <a:ext cx="857400" cy="0"/>
          </a:xfrm>
          <a:prstGeom prst="straightConnector1">
            <a:avLst/>
          </a:prstGeom>
          <a:noFill/>
          <a:ln cap="flat" cmpd="sng" w="38100">
            <a:solidFill>
              <a:srgbClr val="4285F4"/>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p:cSld name="Image Slide_4">
    <p:spTree>
      <p:nvGrpSpPr>
        <p:cNvPr id="232" name="Shape 232"/>
        <p:cNvGrpSpPr/>
        <p:nvPr/>
      </p:nvGrpSpPr>
      <p:grpSpPr>
        <a:xfrm>
          <a:off x="0" y="0"/>
          <a:ext cx="0" cy="0"/>
          <a:chOff x="0" y="0"/>
          <a:chExt cx="0" cy="0"/>
        </a:xfrm>
      </p:grpSpPr>
      <p:sp>
        <p:nvSpPr>
          <p:cNvPr id="233" name="Google Shape;233;p51"/>
          <p:cNvSpPr txBox="1"/>
          <p:nvPr>
            <p:ph type="title"/>
          </p:nvPr>
        </p:nvSpPr>
        <p:spPr>
          <a:xfrm>
            <a:off x="1847500" y="1075775"/>
            <a:ext cx="14616000" cy="10758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sz="1400">
                <a:solidFill>
                  <a:srgbClr val="434343"/>
                </a:solidFill>
              </a:defRPr>
            </a:lvl2pPr>
            <a:lvl3pPr lvl="2" rtl="0">
              <a:spcBef>
                <a:spcPts val="0"/>
              </a:spcBef>
              <a:spcAft>
                <a:spcPts val="0"/>
              </a:spcAft>
              <a:buNone/>
              <a:defRPr sz="1400">
                <a:solidFill>
                  <a:srgbClr val="434343"/>
                </a:solidFill>
              </a:defRPr>
            </a:lvl3pPr>
            <a:lvl4pPr lvl="3" rtl="0">
              <a:spcBef>
                <a:spcPts val="0"/>
              </a:spcBef>
              <a:spcAft>
                <a:spcPts val="0"/>
              </a:spcAft>
              <a:buNone/>
              <a:defRPr sz="1400">
                <a:solidFill>
                  <a:srgbClr val="434343"/>
                </a:solidFill>
              </a:defRPr>
            </a:lvl4pPr>
            <a:lvl5pPr lvl="4" rtl="0">
              <a:spcBef>
                <a:spcPts val="0"/>
              </a:spcBef>
              <a:spcAft>
                <a:spcPts val="0"/>
              </a:spcAft>
              <a:buNone/>
              <a:defRPr sz="1400">
                <a:solidFill>
                  <a:srgbClr val="434343"/>
                </a:solidFill>
              </a:defRPr>
            </a:lvl5pPr>
            <a:lvl6pPr lvl="5" rtl="0">
              <a:spcBef>
                <a:spcPts val="0"/>
              </a:spcBef>
              <a:spcAft>
                <a:spcPts val="0"/>
              </a:spcAft>
              <a:buNone/>
              <a:defRPr sz="1400">
                <a:solidFill>
                  <a:srgbClr val="434343"/>
                </a:solidFill>
              </a:defRPr>
            </a:lvl6pPr>
            <a:lvl7pPr lvl="6" rtl="0">
              <a:spcBef>
                <a:spcPts val="0"/>
              </a:spcBef>
              <a:spcAft>
                <a:spcPts val="0"/>
              </a:spcAft>
              <a:buNone/>
              <a:defRPr sz="1400">
                <a:solidFill>
                  <a:srgbClr val="434343"/>
                </a:solidFill>
              </a:defRPr>
            </a:lvl7pPr>
            <a:lvl8pPr lvl="7" rtl="0">
              <a:spcBef>
                <a:spcPts val="0"/>
              </a:spcBef>
              <a:spcAft>
                <a:spcPts val="0"/>
              </a:spcAft>
              <a:buNone/>
              <a:defRPr sz="1400">
                <a:solidFill>
                  <a:srgbClr val="434343"/>
                </a:solidFill>
              </a:defRPr>
            </a:lvl8pPr>
            <a:lvl9pPr lvl="8" rtl="0">
              <a:spcBef>
                <a:spcPts val="0"/>
              </a:spcBef>
              <a:spcAft>
                <a:spcPts val="0"/>
              </a:spcAft>
              <a:buNone/>
              <a:defRPr sz="1400">
                <a:solidFill>
                  <a:srgbClr val="43434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22" name="Shape 22"/>
        <p:cNvGrpSpPr/>
        <p:nvPr/>
      </p:nvGrpSpPr>
      <p:grpSpPr>
        <a:xfrm>
          <a:off x="0" y="0"/>
          <a:ext cx="0" cy="0"/>
          <a:chOff x="0" y="0"/>
          <a:chExt cx="0" cy="0"/>
        </a:xfrm>
      </p:grpSpPr>
      <p:sp>
        <p:nvSpPr>
          <p:cNvPr id="23" name="Google Shape;23;p6"/>
          <p:cNvSpPr txBox="1"/>
          <p:nvPr>
            <p:ph idx="1" type="body"/>
          </p:nvPr>
        </p:nvSpPr>
        <p:spPr>
          <a:xfrm>
            <a:off x="914350" y="3072500"/>
            <a:ext cx="10917900" cy="61641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24" name="Google Shape;24;p6"/>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 name="Google Shape;25;p6"/>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guidelines" showMasterSp="0">
  <p:cSld name="Blank_1">
    <p:bg>
      <p:bgPr>
        <a:noFill/>
      </p:bgPr>
    </p:bg>
    <p:spTree>
      <p:nvGrpSpPr>
        <p:cNvPr id="234" name="Shape 234"/>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Online course - Blank w/ Cloud Logo">
  <p:cSld name="CUSTOM_1_2">
    <p:spTree>
      <p:nvGrpSpPr>
        <p:cNvPr id="235" name="Shape 235"/>
        <p:cNvGrpSpPr/>
        <p:nvPr/>
      </p:nvGrpSpPr>
      <p:grpSpPr>
        <a:xfrm>
          <a:off x="0" y="0"/>
          <a:ext cx="0" cy="0"/>
          <a:chOff x="0" y="0"/>
          <a:chExt cx="0" cy="0"/>
        </a:xfrm>
      </p:grpSpPr>
      <p:pic>
        <p:nvPicPr>
          <p:cNvPr id="236" name="Google Shape;236;p53"/>
          <p:cNvPicPr preferRelativeResize="0"/>
          <p:nvPr/>
        </p:nvPicPr>
        <p:blipFill rotWithShape="1">
          <a:blip r:embed="rId2">
            <a:alphaModFix/>
          </a:blip>
          <a:srcRect b="0" l="0" r="0" t="0"/>
          <a:stretch/>
        </p:blipFill>
        <p:spPr>
          <a:xfrm>
            <a:off x="16883650" y="9331675"/>
            <a:ext cx="512299" cy="51229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2">
  <p:cSld name="CUSTOM_1_3">
    <p:spTree>
      <p:nvGrpSpPr>
        <p:cNvPr id="237" name="Shape 237"/>
        <p:cNvGrpSpPr/>
        <p:nvPr/>
      </p:nvGrpSpPr>
      <p:grpSpPr>
        <a:xfrm>
          <a:off x="0" y="0"/>
          <a:ext cx="0" cy="0"/>
          <a:chOff x="0" y="0"/>
          <a:chExt cx="0" cy="0"/>
        </a:xfrm>
      </p:grpSpPr>
      <p:sp>
        <p:nvSpPr>
          <p:cNvPr id="238" name="Google Shape;238;p54"/>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sz="1400"/>
          </a:p>
        </p:txBody>
      </p:sp>
      <p:pic>
        <p:nvPicPr>
          <p:cNvPr id="239" name="Google Shape;239;p54"/>
          <p:cNvPicPr preferRelativeResize="0"/>
          <p:nvPr/>
        </p:nvPicPr>
        <p:blipFill>
          <a:blip r:embed="rId2">
            <a:alphaModFix/>
          </a:blip>
          <a:stretch>
            <a:fillRect/>
          </a:stretch>
        </p:blipFill>
        <p:spPr>
          <a:xfrm>
            <a:off x="16883650" y="9331675"/>
            <a:ext cx="512299" cy="5122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 Presenter - Master title - Blue 1">
  <p:cSld name="CUSTOM_2_4_3">
    <p:spTree>
      <p:nvGrpSpPr>
        <p:cNvPr id="240" name="Shape 240"/>
        <p:cNvGrpSpPr/>
        <p:nvPr/>
      </p:nvGrpSpPr>
      <p:grpSpPr>
        <a:xfrm>
          <a:off x="0" y="0"/>
          <a:ext cx="0" cy="0"/>
          <a:chOff x="0" y="0"/>
          <a:chExt cx="0" cy="0"/>
        </a:xfrm>
      </p:grpSpPr>
      <p:pic>
        <p:nvPicPr>
          <p:cNvPr id="241" name="Google Shape;241;p55"/>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242" name="Google Shape;242;p55"/>
          <p:cNvPicPr preferRelativeResize="0"/>
          <p:nvPr/>
        </p:nvPicPr>
        <p:blipFill>
          <a:blip r:embed="rId3">
            <a:alphaModFix/>
          </a:blip>
          <a:stretch>
            <a:fillRect/>
          </a:stretch>
        </p:blipFill>
        <p:spPr>
          <a:xfrm>
            <a:off x="1887149" y="3182300"/>
            <a:ext cx="818351" cy="654675"/>
          </a:xfrm>
          <a:prstGeom prst="rect">
            <a:avLst/>
          </a:prstGeom>
          <a:noFill/>
          <a:ln>
            <a:noFill/>
          </a:ln>
        </p:spPr>
      </p:pic>
      <p:sp>
        <p:nvSpPr>
          <p:cNvPr id="243" name="Google Shape;243;p55"/>
          <p:cNvSpPr txBox="1"/>
          <p:nvPr>
            <p:ph type="title"/>
          </p:nvPr>
        </p:nvSpPr>
        <p:spPr>
          <a:xfrm>
            <a:off x="1753100" y="4201375"/>
            <a:ext cx="7207200" cy="3799800"/>
          </a:xfrm>
          <a:prstGeom prst="rect">
            <a:avLst/>
          </a:prstGeom>
        </p:spPr>
        <p:txBody>
          <a:bodyPr anchorCtr="0" anchor="t" bIns="91450" lIns="91450" spcFirstLastPara="1" rIns="91450" wrap="square" tIns="91450">
            <a:noAutofit/>
          </a:bodyPr>
          <a:lstStyle>
            <a:lvl1pPr lvl="0" rtl="0">
              <a:spcBef>
                <a:spcPts val="0"/>
              </a:spcBef>
              <a:spcAft>
                <a:spcPts val="0"/>
              </a:spcAft>
              <a:buNone/>
              <a:defRPr b="1" sz="4800">
                <a:solidFill>
                  <a:schemeClr val="dk1"/>
                </a:solidFill>
                <a:latin typeface="Google Sans"/>
                <a:ea typeface="Google Sans"/>
                <a:cs typeface="Google Sans"/>
                <a:sym typeface="Google Sans"/>
              </a:defRPr>
            </a:lvl1pPr>
            <a:lvl2pPr lvl="1" rtl="0">
              <a:spcBef>
                <a:spcPts val="0"/>
              </a:spcBef>
              <a:spcAft>
                <a:spcPts val="0"/>
              </a:spcAft>
              <a:buNone/>
              <a:defRPr b="1" sz="4800">
                <a:solidFill>
                  <a:schemeClr val="dk1"/>
                </a:solidFill>
                <a:latin typeface="Google Sans"/>
                <a:ea typeface="Google Sans"/>
                <a:cs typeface="Google Sans"/>
                <a:sym typeface="Google Sans"/>
              </a:defRPr>
            </a:lvl2pPr>
            <a:lvl3pPr lvl="2" rtl="0">
              <a:spcBef>
                <a:spcPts val="0"/>
              </a:spcBef>
              <a:spcAft>
                <a:spcPts val="0"/>
              </a:spcAft>
              <a:buNone/>
              <a:defRPr b="1" sz="4800">
                <a:solidFill>
                  <a:schemeClr val="dk1"/>
                </a:solidFill>
                <a:latin typeface="Google Sans"/>
                <a:ea typeface="Google Sans"/>
                <a:cs typeface="Google Sans"/>
                <a:sym typeface="Google Sans"/>
              </a:defRPr>
            </a:lvl3pPr>
            <a:lvl4pPr lvl="3" rtl="0">
              <a:spcBef>
                <a:spcPts val="0"/>
              </a:spcBef>
              <a:spcAft>
                <a:spcPts val="0"/>
              </a:spcAft>
              <a:buNone/>
              <a:defRPr b="1" sz="4800">
                <a:solidFill>
                  <a:schemeClr val="dk1"/>
                </a:solidFill>
                <a:latin typeface="Google Sans"/>
                <a:ea typeface="Google Sans"/>
                <a:cs typeface="Google Sans"/>
                <a:sym typeface="Google Sans"/>
              </a:defRPr>
            </a:lvl4pPr>
            <a:lvl5pPr lvl="4" rtl="0">
              <a:spcBef>
                <a:spcPts val="0"/>
              </a:spcBef>
              <a:spcAft>
                <a:spcPts val="0"/>
              </a:spcAft>
              <a:buNone/>
              <a:defRPr b="1" sz="4800">
                <a:solidFill>
                  <a:schemeClr val="dk1"/>
                </a:solidFill>
                <a:latin typeface="Google Sans"/>
                <a:ea typeface="Google Sans"/>
                <a:cs typeface="Google Sans"/>
                <a:sym typeface="Google Sans"/>
              </a:defRPr>
            </a:lvl5pPr>
            <a:lvl6pPr lvl="5" rtl="0">
              <a:spcBef>
                <a:spcPts val="0"/>
              </a:spcBef>
              <a:spcAft>
                <a:spcPts val="0"/>
              </a:spcAft>
              <a:buNone/>
              <a:defRPr b="1" sz="4800">
                <a:solidFill>
                  <a:schemeClr val="dk1"/>
                </a:solidFill>
                <a:latin typeface="Google Sans"/>
                <a:ea typeface="Google Sans"/>
                <a:cs typeface="Google Sans"/>
                <a:sym typeface="Google Sans"/>
              </a:defRPr>
            </a:lvl6pPr>
            <a:lvl7pPr lvl="6" rtl="0">
              <a:spcBef>
                <a:spcPts val="0"/>
              </a:spcBef>
              <a:spcAft>
                <a:spcPts val="0"/>
              </a:spcAft>
              <a:buNone/>
              <a:defRPr b="1" sz="4800">
                <a:solidFill>
                  <a:schemeClr val="dk1"/>
                </a:solidFill>
                <a:latin typeface="Google Sans"/>
                <a:ea typeface="Google Sans"/>
                <a:cs typeface="Google Sans"/>
                <a:sym typeface="Google Sans"/>
              </a:defRPr>
            </a:lvl7pPr>
            <a:lvl8pPr lvl="7" rtl="0">
              <a:spcBef>
                <a:spcPts val="0"/>
              </a:spcBef>
              <a:spcAft>
                <a:spcPts val="0"/>
              </a:spcAft>
              <a:buNone/>
              <a:defRPr b="1" sz="4800">
                <a:solidFill>
                  <a:schemeClr val="dk1"/>
                </a:solidFill>
                <a:latin typeface="Google Sans"/>
                <a:ea typeface="Google Sans"/>
                <a:cs typeface="Google Sans"/>
                <a:sym typeface="Google Sans"/>
              </a:defRPr>
            </a:lvl8pPr>
            <a:lvl9pPr lvl="8" rtl="0">
              <a:spcBef>
                <a:spcPts val="0"/>
              </a:spcBef>
              <a:spcAft>
                <a:spcPts val="0"/>
              </a:spcAft>
              <a:buNone/>
              <a:defRPr b="1" sz="4800">
                <a:solidFill>
                  <a:schemeClr val="dk1"/>
                </a:solidFill>
                <a:latin typeface="Google Sans"/>
                <a:ea typeface="Google Sans"/>
                <a:cs typeface="Google Sans"/>
                <a:sym typeface="Google Sans"/>
              </a:defRPr>
            </a:lvl9pPr>
          </a:lstStyle>
          <a:p/>
        </p:txBody>
      </p:sp>
      <p:sp>
        <p:nvSpPr>
          <p:cNvPr id="244" name="Google Shape;244;p55"/>
          <p:cNvSpPr txBox="1"/>
          <p:nvPr>
            <p:ph idx="1" type="subTitle"/>
          </p:nvPr>
        </p:nvSpPr>
        <p:spPr>
          <a:xfrm>
            <a:off x="1753100" y="8001175"/>
            <a:ext cx="7429200" cy="777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245" name="Google Shape;245;p55"/>
          <p:cNvSpPr txBox="1"/>
          <p:nvPr>
            <p:ph idx="2" type="subTitle"/>
          </p:nvPr>
        </p:nvSpPr>
        <p:spPr>
          <a:xfrm>
            <a:off x="1795700" y="8564800"/>
            <a:ext cx="8175000" cy="654600"/>
          </a:xfrm>
          <a:prstGeom prst="rect">
            <a:avLst/>
          </a:prstGeom>
        </p:spPr>
        <p:txBody>
          <a:bodyPr anchorCtr="0" anchor="t" bIns="91450" lIns="91450" spcFirstLastPara="1" rIns="91450" wrap="square" tIns="91450">
            <a:noAutofit/>
          </a:bodyPr>
          <a:lstStyle>
            <a:lvl1pPr lvl="0" rtl="0">
              <a:spcBef>
                <a:spcPts val="0"/>
              </a:spcBef>
              <a:spcAft>
                <a:spcPts val="0"/>
              </a:spcAft>
              <a:buNone/>
              <a:defRPr sz="2800">
                <a:solidFill>
                  <a:schemeClr val="lt1"/>
                </a:solidFill>
                <a:latin typeface="Google Sans"/>
                <a:ea typeface="Google Sans"/>
                <a:cs typeface="Google Sans"/>
                <a:sym typeface="Google Sans"/>
              </a:defRPr>
            </a:lvl1pPr>
            <a:lvl2pPr lvl="1" rtl="0">
              <a:spcBef>
                <a:spcPts val="0"/>
              </a:spcBef>
              <a:spcAft>
                <a:spcPts val="0"/>
              </a:spcAft>
              <a:buNone/>
              <a:defRPr sz="2800">
                <a:solidFill>
                  <a:schemeClr val="lt1"/>
                </a:solidFill>
                <a:latin typeface="Google Sans"/>
                <a:ea typeface="Google Sans"/>
                <a:cs typeface="Google Sans"/>
                <a:sym typeface="Google Sans"/>
              </a:defRPr>
            </a:lvl2pPr>
            <a:lvl3pPr lvl="2" rtl="0">
              <a:spcBef>
                <a:spcPts val="0"/>
              </a:spcBef>
              <a:spcAft>
                <a:spcPts val="0"/>
              </a:spcAft>
              <a:buNone/>
              <a:defRPr sz="2800">
                <a:solidFill>
                  <a:schemeClr val="lt1"/>
                </a:solidFill>
                <a:latin typeface="Google Sans"/>
                <a:ea typeface="Google Sans"/>
                <a:cs typeface="Google Sans"/>
                <a:sym typeface="Google Sans"/>
              </a:defRPr>
            </a:lvl3pPr>
            <a:lvl4pPr lvl="3" rtl="0">
              <a:spcBef>
                <a:spcPts val="0"/>
              </a:spcBef>
              <a:spcAft>
                <a:spcPts val="0"/>
              </a:spcAft>
              <a:buNone/>
              <a:defRPr sz="2800">
                <a:solidFill>
                  <a:schemeClr val="lt1"/>
                </a:solidFill>
                <a:latin typeface="Google Sans"/>
                <a:ea typeface="Google Sans"/>
                <a:cs typeface="Google Sans"/>
                <a:sym typeface="Google Sans"/>
              </a:defRPr>
            </a:lvl4pPr>
            <a:lvl5pPr lvl="4" rtl="0">
              <a:spcBef>
                <a:spcPts val="0"/>
              </a:spcBef>
              <a:spcAft>
                <a:spcPts val="0"/>
              </a:spcAft>
              <a:buNone/>
              <a:defRPr sz="2800">
                <a:solidFill>
                  <a:schemeClr val="lt1"/>
                </a:solidFill>
                <a:latin typeface="Google Sans"/>
                <a:ea typeface="Google Sans"/>
                <a:cs typeface="Google Sans"/>
                <a:sym typeface="Google Sans"/>
              </a:defRPr>
            </a:lvl5pPr>
            <a:lvl6pPr lvl="5" rtl="0">
              <a:spcBef>
                <a:spcPts val="0"/>
              </a:spcBef>
              <a:spcAft>
                <a:spcPts val="0"/>
              </a:spcAft>
              <a:buNone/>
              <a:defRPr sz="2800">
                <a:solidFill>
                  <a:schemeClr val="lt1"/>
                </a:solidFill>
                <a:latin typeface="Google Sans"/>
                <a:ea typeface="Google Sans"/>
                <a:cs typeface="Google Sans"/>
                <a:sym typeface="Google Sans"/>
              </a:defRPr>
            </a:lvl6pPr>
            <a:lvl7pPr lvl="6" rtl="0">
              <a:spcBef>
                <a:spcPts val="0"/>
              </a:spcBef>
              <a:spcAft>
                <a:spcPts val="0"/>
              </a:spcAft>
              <a:buNone/>
              <a:defRPr sz="2800">
                <a:solidFill>
                  <a:schemeClr val="lt1"/>
                </a:solidFill>
                <a:latin typeface="Google Sans"/>
                <a:ea typeface="Google Sans"/>
                <a:cs typeface="Google Sans"/>
                <a:sym typeface="Google Sans"/>
              </a:defRPr>
            </a:lvl7pPr>
            <a:lvl8pPr lvl="7" rtl="0">
              <a:spcBef>
                <a:spcPts val="0"/>
              </a:spcBef>
              <a:spcAft>
                <a:spcPts val="0"/>
              </a:spcAft>
              <a:buNone/>
              <a:defRPr sz="2800">
                <a:solidFill>
                  <a:schemeClr val="lt1"/>
                </a:solidFill>
                <a:latin typeface="Google Sans"/>
                <a:ea typeface="Google Sans"/>
                <a:cs typeface="Google Sans"/>
                <a:sym typeface="Google Sans"/>
              </a:defRPr>
            </a:lvl8pPr>
            <a:lvl9pPr lvl="8" rtl="0">
              <a:spcBef>
                <a:spcPts val="0"/>
              </a:spcBef>
              <a:spcAft>
                <a:spcPts val="0"/>
              </a:spcAft>
              <a:buNone/>
              <a:defRPr sz="2800">
                <a:solidFill>
                  <a:schemeClr val="lt1"/>
                </a:solidFill>
                <a:latin typeface="Google Sans"/>
                <a:ea typeface="Google Sans"/>
                <a:cs typeface="Google Sans"/>
                <a:sym typeface="Google Sans"/>
              </a:defRPr>
            </a:lvl9pPr>
          </a:lstStyle>
          <a:p/>
        </p:txBody>
      </p:sp>
      <p:sp>
        <p:nvSpPr>
          <p:cNvPr id="246" name="Google Shape;246;p55"/>
          <p:cNvSpPr/>
          <p:nvPr/>
        </p:nvSpPr>
        <p:spPr>
          <a:xfrm>
            <a:off x="835075" y="9269250"/>
            <a:ext cx="2978400" cy="52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a - Agenda/Learn how to... - Presenter">
  <p:cSld name="CUSTOM_2_4_1_1_2">
    <p:spTree>
      <p:nvGrpSpPr>
        <p:cNvPr id="247" name="Shape 247"/>
        <p:cNvGrpSpPr/>
        <p:nvPr/>
      </p:nvGrpSpPr>
      <p:grpSpPr>
        <a:xfrm>
          <a:off x="0" y="0"/>
          <a:ext cx="0" cy="0"/>
          <a:chOff x="0" y="0"/>
          <a:chExt cx="0" cy="0"/>
        </a:xfrm>
      </p:grpSpPr>
      <p:pic>
        <p:nvPicPr>
          <p:cNvPr id="248" name="Google Shape;248;p56"/>
          <p:cNvPicPr preferRelativeResize="0"/>
          <p:nvPr/>
        </p:nvPicPr>
        <p:blipFill>
          <a:blip r:embed="rId2">
            <a:alphaModFix/>
          </a:blip>
          <a:stretch>
            <a:fillRect/>
          </a:stretch>
        </p:blipFill>
        <p:spPr>
          <a:xfrm>
            <a:off x="0" y="0"/>
            <a:ext cx="18288000" cy="10287000"/>
          </a:xfrm>
          <a:prstGeom prst="rect">
            <a:avLst/>
          </a:prstGeom>
          <a:noFill/>
          <a:ln>
            <a:noFill/>
          </a:ln>
        </p:spPr>
      </p:pic>
      <p:cxnSp>
        <p:nvCxnSpPr>
          <p:cNvPr id="249" name="Google Shape;249;p56"/>
          <p:cNvCxnSpPr/>
          <p:nvPr/>
        </p:nvCxnSpPr>
        <p:spPr>
          <a:xfrm>
            <a:off x="1743427" y="1017624"/>
            <a:ext cx="857400" cy="0"/>
          </a:xfrm>
          <a:prstGeom prst="straightConnector1">
            <a:avLst/>
          </a:prstGeom>
          <a:noFill/>
          <a:ln cap="flat" cmpd="sng" w="38100">
            <a:solidFill>
              <a:srgbClr val="4285F4"/>
            </a:solidFill>
            <a:prstDash val="solid"/>
            <a:round/>
            <a:headEnd len="med" w="med" type="none"/>
            <a:tailEnd len="med" w="med" type="none"/>
          </a:ln>
        </p:spPr>
      </p:cxnSp>
      <p:sp>
        <p:nvSpPr>
          <p:cNvPr id="250" name="Google Shape;250;p56"/>
          <p:cNvSpPr txBox="1"/>
          <p:nvPr>
            <p:ph type="title"/>
          </p:nvPr>
        </p:nvSpPr>
        <p:spPr>
          <a:xfrm>
            <a:off x="1672475" y="1154875"/>
            <a:ext cx="74868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p:txBody>
      </p:sp>
      <p:sp>
        <p:nvSpPr>
          <p:cNvPr id="251" name="Google Shape;251;p56"/>
          <p:cNvSpPr txBox="1"/>
          <p:nvPr>
            <p:ph idx="1" type="body"/>
          </p:nvPr>
        </p:nvSpPr>
        <p:spPr>
          <a:xfrm>
            <a:off x="1701275" y="2432125"/>
            <a:ext cx="7320000" cy="6775200"/>
          </a:xfrm>
          <a:prstGeom prst="rect">
            <a:avLst/>
          </a:prstGeom>
        </p:spPr>
        <p:txBody>
          <a:bodyPr anchorCtr="0" anchor="t" bIns="91450" lIns="91450" spcFirstLastPara="1" rIns="91450" wrap="square" tIns="91450">
            <a:noAutofit/>
          </a:bodyPr>
          <a:lstStyle>
            <a:lvl1pPr indent="-457200" lvl="0" marL="457200" rtl="0">
              <a:lnSpc>
                <a:spcPct val="100000"/>
              </a:lnSpc>
              <a:spcBef>
                <a:spcPts val="0"/>
              </a:spcBef>
              <a:spcAft>
                <a:spcPts val="0"/>
              </a:spcAft>
              <a:buClr>
                <a:schemeClr val="lt1"/>
              </a:buClr>
              <a:buSzPts val="3600"/>
              <a:buFont typeface="Roboto"/>
              <a:buChar char="●"/>
              <a:defRPr sz="3600">
                <a:solidFill>
                  <a:schemeClr val="lt1"/>
                </a:solidFill>
                <a:latin typeface="Roboto"/>
                <a:ea typeface="Roboto"/>
                <a:cs typeface="Roboto"/>
                <a:sym typeface="Roboto"/>
              </a:defRPr>
            </a:lvl1pPr>
            <a:lvl2pPr indent="-457200" lvl="1" marL="914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2pPr>
            <a:lvl3pPr indent="-457200" lvl="2" marL="1371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3pPr>
            <a:lvl4pPr indent="-457200" lvl="3" marL="18288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4pPr>
            <a:lvl5pPr indent="-457200" lvl="4" marL="22860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5pPr>
            <a:lvl6pPr indent="-457200" lvl="5" marL="27432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6pPr>
            <a:lvl7pPr indent="-457200" lvl="6" marL="3200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7pPr>
            <a:lvl8pPr indent="-457200" lvl="7" marL="3657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8pPr>
            <a:lvl9pPr indent="-457200" lvl="8" marL="4114800" rtl="0">
              <a:lnSpc>
                <a:spcPct val="100000"/>
              </a:lnSpc>
              <a:spcBef>
                <a:spcPts val="3000"/>
              </a:spcBef>
              <a:spcAft>
                <a:spcPts val="3000"/>
              </a:spcAft>
              <a:buClr>
                <a:schemeClr val="lt1"/>
              </a:buClr>
              <a:buSzPts val="3600"/>
              <a:buFont typeface="Roboto"/>
              <a:buChar char="■"/>
              <a:defRPr sz="3600">
                <a:solidFill>
                  <a:schemeClr val="lt1"/>
                </a:solidFill>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b - Full - Title">
  <p:cSld name="CUSTOM_3_1_1_1_1_1_3">
    <p:spTree>
      <p:nvGrpSpPr>
        <p:cNvPr id="252" name="Shape 252"/>
        <p:cNvGrpSpPr/>
        <p:nvPr/>
      </p:nvGrpSpPr>
      <p:grpSpPr>
        <a:xfrm>
          <a:off x="0" y="0"/>
          <a:ext cx="0" cy="0"/>
          <a:chOff x="0" y="0"/>
          <a:chExt cx="0" cy="0"/>
        </a:xfrm>
      </p:grpSpPr>
      <p:cxnSp>
        <p:nvCxnSpPr>
          <p:cNvPr id="253" name="Google Shape;253;p57"/>
          <p:cNvCxnSpPr/>
          <p:nvPr/>
        </p:nvCxnSpPr>
        <p:spPr>
          <a:xfrm>
            <a:off x="1743427" y="1017624"/>
            <a:ext cx="857400" cy="0"/>
          </a:xfrm>
          <a:prstGeom prst="straightConnector1">
            <a:avLst/>
          </a:prstGeom>
          <a:noFill/>
          <a:ln cap="flat" cmpd="sng" w="38100">
            <a:solidFill>
              <a:srgbClr val="4285F4"/>
            </a:solidFill>
            <a:prstDash val="solid"/>
            <a:round/>
            <a:headEnd len="med" w="med" type="none"/>
            <a:tailEnd len="med" w="med" type="none"/>
          </a:ln>
        </p:spPr>
      </p:cxnSp>
      <p:sp>
        <p:nvSpPr>
          <p:cNvPr id="254" name="Google Shape;254;p57"/>
          <p:cNvSpPr txBox="1"/>
          <p:nvPr>
            <p:ph type="title"/>
          </p:nvPr>
        </p:nvSpPr>
        <p:spPr>
          <a:xfrm>
            <a:off x="1672475" y="1154875"/>
            <a:ext cx="147750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 Presenter - Master title - Blue 2">
  <p:cSld name="CUSTOM_2_4_4">
    <p:spTree>
      <p:nvGrpSpPr>
        <p:cNvPr id="255" name="Shape 255"/>
        <p:cNvGrpSpPr/>
        <p:nvPr/>
      </p:nvGrpSpPr>
      <p:grpSpPr>
        <a:xfrm>
          <a:off x="0" y="0"/>
          <a:ext cx="0" cy="0"/>
          <a:chOff x="0" y="0"/>
          <a:chExt cx="0" cy="0"/>
        </a:xfrm>
      </p:grpSpPr>
      <p:pic>
        <p:nvPicPr>
          <p:cNvPr id="256" name="Google Shape;256;p58"/>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257" name="Google Shape;257;p58"/>
          <p:cNvPicPr preferRelativeResize="0"/>
          <p:nvPr/>
        </p:nvPicPr>
        <p:blipFill>
          <a:blip r:embed="rId3">
            <a:alphaModFix/>
          </a:blip>
          <a:stretch>
            <a:fillRect/>
          </a:stretch>
        </p:blipFill>
        <p:spPr>
          <a:xfrm>
            <a:off x="1887149" y="3182300"/>
            <a:ext cx="818351" cy="654675"/>
          </a:xfrm>
          <a:prstGeom prst="rect">
            <a:avLst/>
          </a:prstGeom>
          <a:noFill/>
          <a:ln>
            <a:noFill/>
          </a:ln>
        </p:spPr>
      </p:pic>
      <p:sp>
        <p:nvSpPr>
          <p:cNvPr id="258" name="Google Shape;258;p58"/>
          <p:cNvSpPr txBox="1"/>
          <p:nvPr>
            <p:ph type="title"/>
          </p:nvPr>
        </p:nvSpPr>
        <p:spPr>
          <a:xfrm>
            <a:off x="1753100" y="4201375"/>
            <a:ext cx="7207200" cy="3799800"/>
          </a:xfrm>
          <a:prstGeom prst="rect">
            <a:avLst/>
          </a:prstGeom>
        </p:spPr>
        <p:txBody>
          <a:bodyPr anchorCtr="0" anchor="t" bIns="91450" lIns="91450" spcFirstLastPara="1" rIns="91450" wrap="square" tIns="91450">
            <a:noAutofit/>
          </a:bodyPr>
          <a:lstStyle>
            <a:lvl1pPr lvl="0" rtl="0">
              <a:spcBef>
                <a:spcPts val="0"/>
              </a:spcBef>
              <a:spcAft>
                <a:spcPts val="0"/>
              </a:spcAft>
              <a:buNone/>
              <a:defRPr b="1" sz="4800">
                <a:solidFill>
                  <a:schemeClr val="dk1"/>
                </a:solidFill>
                <a:latin typeface="Google Sans"/>
                <a:ea typeface="Google Sans"/>
                <a:cs typeface="Google Sans"/>
                <a:sym typeface="Google Sans"/>
              </a:defRPr>
            </a:lvl1pPr>
            <a:lvl2pPr lvl="1" rtl="0">
              <a:spcBef>
                <a:spcPts val="0"/>
              </a:spcBef>
              <a:spcAft>
                <a:spcPts val="0"/>
              </a:spcAft>
              <a:buNone/>
              <a:defRPr b="1" sz="4800">
                <a:solidFill>
                  <a:schemeClr val="dk1"/>
                </a:solidFill>
                <a:latin typeface="Google Sans"/>
                <a:ea typeface="Google Sans"/>
                <a:cs typeface="Google Sans"/>
                <a:sym typeface="Google Sans"/>
              </a:defRPr>
            </a:lvl2pPr>
            <a:lvl3pPr lvl="2" rtl="0">
              <a:spcBef>
                <a:spcPts val="0"/>
              </a:spcBef>
              <a:spcAft>
                <a:spcPts val="0"/>
              </a:spcAft>
              <a:buNone/>
              <a:defRPr b="1" sz="4800">
                <a:solidFill>
                  <a:schemeClr val="dk1"/>
                </a:solidFill>
                <a:latin typeface="Google Sans"/>
                <a:ea typeface="Google Sans"/>
                <a:cs typeface="Google Sans"/>
                <a:sym typeface="Google Sans"/>
              </a:defRPr>
            </a:lvl3pPr>
            <a:lvl4pPr lvl="3" rtl="0">
              <a:spcBef>
                <a:spcPts val="0"/>
              </a:spcBef>
              <a:spcAft>
                <a:spcPts val="0"/>
              </a:spcAft>
              <a:buNone/>
              <a:defRPr b="1" sz="4800">
                <a:solidFill>
                  <a:schemeClr val="dk1"/>
                </a:solidFill>
                <a:latin typeface="Google Sans"/>
                <a:ea typeface="Google Sans"/>
                <a:cs typeface="Google Sans"/>
                <a:sym typeface="Google Sans"/>
              </a:defRPr>
            </a:lvl4pPr>
            <a:lvl5pPr lvl="4" rtl="0">
              <a:spcBef>
                <a:spcPts val="0"/>
              </a:spcBef>
              <a:spcAft>
                <a:spcPts val="0"/>
              </a:spcAft>
              <a:buNone/>
              <a:defRPr b="1" sz="4800">
                <a:solidFill>
                  <a:schemeClr val="dk1"/>
                </a:solidFill>
                <a:latin typeface="Google Sans"/>
                <a:ea typeface="Google Sans"/>
                <a:cs typeface="Google Sans"/>
                <a:sym typeface="Google Sans"/>
              </a:defRPr>
            </a:lvl5pPr>
            <a:lvl6pPr lvl="5" rtl="0">
              <a:spcBef>
                <a:spcPts val="0"/>
              </a:spcBef>
              <a:spcAft>
                <a:spcPts val="0"/>
              </a:spcAft>
              <a:buNone/>
              <a:defRPr b="1" sz="4800">
                <a:solidFill>
                  <a:schemeClr val="dk1"/>
                </a:solidFill>
                <a:latin typeface="Google Sans"/>
                <a:ea typeface="Google Sans"/>
                <a:cs typeface="Google Sans"/>
                <a:sym typeface="Google Sans"/>
              </a:defRPr>
            </a:lvl6pPr>
            <a:lvl7pPr lvl="6" rtl="0">
              <a:spcBef>
                <a:spcPts val="0"/>
              </a:spcBef>
              <a:spcAft>
                <a:spcPts val="0"/>
              </a:spcAft>
              <a:buNone/>
              <a:defRPr b="1" sz="4800">
                <a:solidFill>
                  <a:schemeClr val="dk1"/>
                </a:solidFill>
                <a:latin typeface="Google Sans"/>
                <a:ea typeface="Google Sans"/>
                <a:cs typeface="Google Sans"/>
                <a:sym typeface="Google Sans"/>
              </a:defRPr>
            </a:lvl7pPr>
            <a:lvl8pPr lvl="7" rtl="0">
              <a:spcBef>
                <a:spcPts val="0"/>
              </a:spcBef>
              <a:spcAft>
                <a:spcPts val="0"/>
              </a:spcAft>
              <a:buNone/>
              <a:defRPr b="1" sz="4800">
                <a:solidFill>
                  <a:schemeClr val="dk1"/>
                </a:solidFill>
                <a:latin typeface="Google Sans"/>
                <a:ea typeface="Google Sans"/>
                <a:cs typeface="Google Sans"/>
                <a:sym typeface="Google Sans"/>
              </a:defRPr>
            </a:lvl8pPr>
            <a:lvl9pPr lvl="8" rtl="0">
              <a:spcBef>
                <a:spcPts val="0"/>
              </a:spcBef>
              <a:spcAft>
                <a:spcPts val="0"/>
              </a:spcAft>
              <a:buNone/>
              <a:defRPr b="1" sz="4800">
                <a:solidFill>
                  <a:schemeClr val="dk1"/>
                </a:solidFill>
                <a:latin typeface="Google Sans"/>
                <a:ea typeface="Google Sans"/>
                <a:cs typeface="Google Sans"/>
                <a:sym typeface="Google Sans"/>
              </a:defRPr>
            </a:lvl9pPr>
          </a:lstStyle>
          <a:p/>
        </p:txBody>
      </p:sp>
      <p:sp>
        <p:nvSpPr>
          <p:cNvPr id="259" name="Google Shape;259;p58"/>
          <p:cNvSpPr txBox="1"/>
          <p:nvPr>
            <p:ph idx="1" type="subTitle"/>
          </p:nvPr>
        </p:nvSpPr>
        <p:spPr>
          <a:xfrm>
            <a:off x="1753100" y="8001175"/>
            <a:ext cx="7429200" cy="777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260" name="Google Shape;260;p58"/>
          <p:cNvSpPr txBox="1"/>
          <p:nvPr>
            <p:ph idx="2" type="subTitle"/>
          </p:nvPr>
        </p:nvSpPr>
        <p:spPr>
          <a:xfrm>
            <a:off x="1795700" y="8564800"/>
            <a:ext cx="8175000" cy="654600"/>
          </a:xfrm>
          <a:prstGeom prst="rect">
            <a:avLst/>
          </a:prstGeom>
        </p:spPr>
        <p:txBody>
          <a:bodyPr anchorCtr="0" anchor="t" bIns="91450" lIns="91450" spcFirstLastPara="1" rIns="91450" wrap="square" tIns="91450">
            <a:noAutofit/>
          </a:bodyPr>
          <a:lstStyle>
            <a:lvl1pPr lvl="0" rtl="0">
              <a:spcBef>
                <a:spcPts val="0"/>
              </a:spcBef>
              <a:spcAft>
                <a:spcPts val="0"/>
              </a:spcAft>
              <a:buNone/>
              <a:defRPr sz="2800">
                <a:solidFill>
                  <a:schemeClr val="lt1"/>
                </a:solidFill>
                <a:latin typeface="Google Sans"/>
                <a:ea typeface="Google Sans"/>
                <a:cs typeface="Google Sans"/>
                <a:sym typeface="Google Sans"/>
              </a:defRPr>
            </a:lvl1pPr>
            <a:lvl2pPr lvl="1" rtl="0">
              <a:spcBef>
                <a:spcPts val="0"/>
              </a:spcBef>
              <a:spcAft>
                <a:spcPts val="0"/>
              </a:spcAft>
              <a:buNone/>
              <a:defRPr sz="2800">
                <a:solidFill>
                  <a:schemeClr val="lt1"/>
                </a:solidFill>
                <a:latin typeface="Google Sans"/>
                <a:ea typeface="Google Sans"/>
                <a:cs typeface="Google Sans"/>
                <a:sym typeface="Google Sans"/>
              </a:defRPr>
            </a:lvl2pPr>
            <a:lvl3pPr lvl="2" rtl="0">
              <a:spcBef>
                <a:spcPts val="0"/>
              </a:spcBef>
              <a:spcAft>
                <a:spcPts val="0"/>
              </a:spcAft>
              <a:buNone/>
              <a:defRPr sz="2800">
                <a:solidFill>
                  <a:schemeClr val="lt1"/>
                </a:solidFill>
                <a:latin typeface="Google Sans"/>
                <a:ea typeface="Google Sans"/>
                <a:cs typeface="Google Sans"/>
                <a:sym typeface="Google Sans"/>
              </a:defRPr>
            </a:lvl3pPr>
            <a:lvl4pPr lvl="3" rtl="0">
              <a:spcBef>
                <a:spcPts val="0"/>
              </a:spcBef>
              <a:spcAft>
                <a:spcPts val="0"/>
              </a:spcAft>
              <a:buNone/>
              <a:defRPr sz="2800">
                <a:solidFill>
                  <a:schemeClr val="lt1"/>
                </a:solidFill>
                <a:latin typeface="Google Sans"/>
                <a:ea typeface="Google Sans"/>
                <a:cs typeface="Google Sans"/>
                <a:sym typeface="Google Sans"/>
              </a:defRPr>
            </a:lvl4pPr>
            <a:lvl5pPr lvl="4" rtl="0">
              <a:spcBef>
                <a:spcPts val="0"/>
              </a:spcBef>
              <a:spcAft>
                <a:spcPts val="0"/>
              </a:spcAft>
              <a:buNone/>
              <a:defRPr sz="2800">
                <a:solidFill>
                  <a:schemeClr val="lt1"/>
                </a:solidFill>
                <a:latin typeface="Google Sans"/>
                <a:ea typeface="Google Sans"/>
                <a:cs typeface="Google Sans"/>
                <a:sym typeface="Google Sans"/>
              </a:defRPr>
            </a:lvl5pPr>
            <a:lvl6pPr lvl="5" rtl="0">
              <a:spcBef>
                <a:spcPts val="0"/>
              </a:spcBef>
              <a:spcAft>
                <a:spcPts val="0"/>
              </a:spcAft>
              <a:buNone/>
              <a:defRPr sz="2800">
                <a:solidFill>
                  <a:schemeClr val="lt1"/>
                </a:solidFill>
                <a:latin typeface="Google Sans"/>
                <a:ea typeface="Google Sans"/>
                <a:cs typeface="Google Sans"/>
                <a:sym typeface="Google Sans"/>
              </a:defRPr>
            </a:lvl6pPr>
            <a:lvl7pPr lvl="6" rtl="0">
              <a:spcBef>
                <a:spcPts val="0"/>
              </a:spcBef>
              <a:spcAft>
                <a:spcPts val="0"/>
              </a:spcAft>
              <a:buNone/>
              <a:defRPr sz="2800">
                <a:solidFill>
                  <a:schemeClr val="lt1"/>
                </a:solidFill>
                <a:latin typeface="Google Sans"/>
                <a:ea typeface="Google Sans"/>
                <a:cs typeface="Google Sans"/>
                <a:sym typeface="Google Sans"/>
              </a:defRPr>
            </a:lvl7pPr>
            <a:lvl8pPr lvl="7" rtl="0">
              <a:spcBef>
                <a:spcPts val="0"/>
              </a:spcBef>
              <a:spcAft>
                <a:spcPts val="0"/>
              </a:spcAft>
              <a:buNone/>
              <a:defRPr sz="2800">
                <a:solidFill>
                  <a:schemeClr val="lt1"/>
                </a:solidFill>
                <a:latin typeface="Google Sans"/>
                <a:ea typeface="Google Sans"/>
                <a:cs typeface="Google Sans"/>
                <a:sym typeface="Google Sans"/>
              </a:defRPr>
            </a:lvl8pPr>
            <a:lvl9pPr lvl="8" rtl="0">
              <a:spcBef>
                <a:spcPts val="0"/>
              </a:spcBef>
              <a:spcAft>
                <a:spcPts val="0"/>
              </a:spcAft>
              <a:buNone/>
              <a:defRPr sz="2800">
                <a:solidFill>
                  <a:schemeClr val="lt1"/>
                </a:solidFill>
                <a:latin typeface="Google Sans"/>
                <a:ea typeface="Google Sans"/>
                <a:cs typeface="Google Sans"/>
                <a:sym typeface="Google Sans"/>
              </a:defRPr>
            </a:lvl9pPr>
          </a:lstStyle>
          <a:p/>
        </p:txBody>
      </p:sp>
      <p:sp>
        <p:nvSpPr>
          <p:cNvPr id="261" name="Google Shape;261;p58"/>
          <p:cNvSpPr/>
          <p:nvPr/>
        </p:nvSpPr>
        <p:spPr>
          <a:xfrm>
            <a:off x="835075" y="9269250"/>
            <a:ext cx="2978400" cy="52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guidelines 1" showMasterSp="0">
  <p:cSld name="Blank_1_1">
    <p:bg>
      <p:bgPr>
        <a:noFill/>
      </p:bgPr>
    </p:bg>
    <p:spTree>
      <p:nvGrpSpPr>
        <p:cNvPr id="262" name="Shape 262"/>
        <p:cNvGrpSpPr/>
        <p:nvPr/>
      </p:nvGrpSpPr>
      <p:grpSpPr>
        <a:xfrm>
          <a:off x="0" y="0"/>
          <a:ext cx="0" cy="0"/>
          <a:chOff x="0" y="0"/>
          <a:chExt cx="0" cy="0"/>
        </a:xfrm>
      </p:grpSpPr>
      <p:pic>
        <p:nvPicPr>
          <p:cNvPr id="263" name="Google Shape;263;p59"/>
          <p:cNvPicPr preferRelativeResize="0"/>
          <p:nvPr/>
        </p:nvPicPr>
        <p:blipFill>
          <a:blip r:embed="rId2">
            <a:alphaModFix/>
          </a:blip>
          <a:stretch>
            <a:fillRect/>
          </a:stretch>
        </p:blipFill>
        <p:spPr>
          <a:xfrm>
            <a:off x="16883650" y="9331675"/>
            <a:ext cx="512299" cy="51229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 Presenter - Master title - Blue 3">
  <p:cSld name="CUSTOM_2_4_5">
    <p:spTree>
      <p:nvGrpSpPr>
        <p:cNvPr id="264" name="Shape 264"/>
        <p:cNvGrpSpPr/>
        <p:nvPr/>
      </p:nvGrpSpPr>
      <p:grpSpPr>
        <a:xfrm>
          <a:off x="0" y="0"/>
          <a:ext cx="0" cy="0"/>
          <a:chOff x="0" y="0"/>
          <a:chExt cx="0" cy="0"/>
        </a:xfrm>
      </p:grpSpPr>
      <p:pic>
        <p:nvPicPr>
          <p:cNvPr id="265" name="Google Shape;265;p60"/>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266" name="Google Shape;266;p60"/>
          <p:cNvPicPr preferRelativeResize="0"/>
          <p:nvPr/>
        </p:nvPicPr>
        <p:blipFill>
          <a:blip r:embed="rId3">
            <a:alphaModFix/>
          </a:blip>
          <a:stretch>
            <a:fillRect/>
          </a:stretch>
        </p:blipFill>
        <p:spPr>
          <a:xfrm>
            <a:off x="1887149" y="3182300"/>
            <a:ext cx="818351" cy="654675"/>
          </a:xfrm>
          <a:prstGeom prst="rect">
            <a:avLst/>
          </a:prstGeom>
          <a:noFill/>
          <a:ln>
            <a:noFill/>
          </a:ln>
        </p:spPr>
      </p:pic>
      <p:sp>
        <p:nvSpPr>
          <p:cNvPr id="267" name="Google Shape;267;p60"/>
          <p:cNvSpPr txBox="1"/>
          <p:nvPr>
            <p:ph type="title"/>
          </p:nvPr>
        </p:nvSpPr>
        <p:spPr>
          <a:xfrm>
            <a:off x="1753100" y="4201375"/>
            <a:ext cx="7207200" cy="3799800"/>
          </a:xfrm>
          <a:prstGeom prst="rect">
            <a:avLst/>
          </a:prstGeom>
        </p:spPr>
        <p:txBody>
          <a:bodyPr anchorCtr="0" anchor="t" bIns="91450" lIns="91450" spcFirstLastPara="1" rIns="91450" wrap="square" tIns="91450">
            <a:noAutofit/>
          </a:bodyPr>
          <a:lstStyle>
            <a:lvl1pPr lvl="0" rtl="0">
              <a:spcBef>
                <a:spcPts val="0"/>
              </a:spcBef>
              <a:spcAft>
                <a:spcPts val="0"/>
              </a:spcAft>
              <a:buNone/>
              <a:defRPr b="1" sz="4800">
                <a:solidFill>
                  <a:schemeClr val="dk1"/>
                </a:solidFill>
                <a:latin typeface="Google Sans"/>
                <a:ea typeface="Google Sans"/>
                <a:cs typeface="Google Sans"/>
                <a:sym typeface="Google Sans"/>
              </a:defRPr>
            </a:lvl1pPr>
            <a:lvl2pPr lvl="1" rtl="0">
              <a:spcBef>
                <a:spcPts val="0"/>
              </a:spcBef>
              <a:spcAft>
                <a:spcPts val="0"/>
              </a:spcAft>
              <a:buNone/>
              <a:defRPr b="1" sz="4800">
                <a:solidFill>
                  <a:schemeClr val="dk1"/>
                </a:solidFill>
                <a:latin typeface="Google Sans"/>
                <a:ea typeface="Google Sans"/>
                <a:cs typeface="Google Sans"/>
                <a:sym typeface="Google Sans"/>
              </a:defRPr>
            </a:lvl2pPr>
            <a:lvl3pPr lvl="2" rtl="0">
              <a:spcBef>
                <a:spcPts val="0"/>
              </a:spcBef>
              <a:spcAft>
                <a:spcPts val="0"/>
              </a:spcAft>
              <a:buNone/>
              <a:defRPr b="1" sz="4800">
                <a:solidFill>
                  <a:schemeClr val="dk1"/>
                </a:solidFill>
                <a:latin typeface="Google Sans"/>
                <a:ea typeface="Google Sans"/>
                <a:cs typeface="Google Sans"/>
                <a:sym typeface="Google Sans"/>
              </a:defRPr>
            </a:lvl3pPr>
            <a:lvl4pPr lvl="3" rtl="0">
              <a:spcBef>
                <a:spcPts val="0"/>
              </a:spcBef>
              <a:spcAft>
                <a:spcPts val="0"/>
              </a:spcAft>
              <a:buNone/>
              <a:defRPr b="1" sz="4800">
                <a:solidFill>
                  <a:schemeClr val="dk1"/>
                </a:solidFill>
                <a:latin typeface="Google Sans"/>
                <a:ea typeface="Google Sans"/>
                <a:cs typeface="Google Sans"/>
                <a:sym typeface="Google Sans"/>
              </a:defRPr>
            </a:lvl4pPr>
            <a:lvl5pPr lvl="4" rtl="0">
              <a:spcBef>
                <a:spcPts val="0"/>
              </a:spcBef>
              <a:spcAft>
                <a:spcPts val="0"/>
              </a:spcAft>
              <a:buNone/>
              <a:defRPr b="1" sz="4800">
                <a:solidFill>
                  <a:schemeClr val="dk1"/>
                </a:solidFill>
                <a:latin typeface="Google Sans"/>
                <a:ea typeface="Google Sans"/>
                <a:cs typeface="Google Sans"/>
                <a:sym typeface="Google Sans"/>
              </a:defRPr>
            </a:lvl5pPr>
            <a:lvl6pPr lvl="5" rtl="0">
              <a:spcBef>
                <a:spcPts val="0"/>
              </a:spcBef>
              <a:spcAft>
                <a:spcPts val="0"/>
              </a:spcAft>
              <a:buNone/>
              <a:defRPr b="1" sz="4800">
                <a:solidFill>
                  <a:schemeClr val="dk1"/>
                </a:solidFill>
                <a:latin typeface="Google Sans"/>
                <a:ea typeface="Google Sans"/>
                <a:cs typeface="Google Sans"/>
                <a:sym typeface="Google Sans"/>
              </a:defRPr>
            </a:lvl6pPr>
            <a:lvl7pPr lvl="6" rtl="0">
              <a:spcBef>
                <a:spcPts val="0"/>
              </a:spcBef>
              <a:spcAft>
                <a:spcPts val="0"/>
              </a:spcAft>
              <a:buNone/>
              <a:defRPr b="1" sz="4800">
                <a:solidFill>
                  <a:schemeClr val="dk1"/>
                </a:solidFill>
                <a:latin typeface="Google Sans"/>
                <a:ea typeface="Google Sans"/>
                <a:cs typeface="Google Sans"/>
                <a:sym typeface="Google Sans"/>
              </a:defRPr>
            </a:lvl7pPr>
            <a:lvl8pPr lvl="7" rtl="0">
              <a:spcBef>
                <a:spcPts val="0"/>
              </a:spcBef>
              <a:spcAft>
                <a:spcPts val="0"/>
              </a:spcAft>
              <a:buNone/>
              <a:defRPr b="1" sz="4800">
                <a:solidFill>
                  <a:schemeClr val="dk1"/>
                </a:solidFill>
                <a:latin typeface="Google Sans"/>
                <a:ea typeface="Google Sans"/>
                <a:cs typeface="Google Sans"/>
                <a:sym typeface="Google Sans"/>
              </a:defRPr>
            </a:lvl8pPr>
            <a:lvl9pPr lvl="8" rtl="0">
              <a:spcBef>
                <a:spcPts val="0"/>
              </a:spcBef>
              <a:spcAft>
                <a:spcPts val="0"/>
              </a:spcAft>
              <a:buNone/>
              <a:defRPr b="1" sz="4800">
                <a:solidFill>
                  <a:schemeClr val="dk1"/>
                </a:solidFill>
                <a:latin typeface="Google Sans"/>
                <a:ea typeface="Google Sans"/>
                <a:cs typeface="Google Sans"/>
                <a:sym typeface="Google Sans"/>
              </a:defRPr>
            </a:lvl9pPr>
          </a:lstStyle>
          <a:p/>
        </p:txBody>
      </p:sp>
      <p:sp>
        <p:nvSpPr>
          <p:cNvPr id="268" name="Google Shape;268;p60"/>
          <p:cNvSpPr txBox="1"/>
          <p:nvPr>
            <p:ph idx="1" type="subTitle"/>
          </p:nvPr>
        </p:nvSpPr>
        <p:spPr>
          <a:xfrm>
            <a:off x="1753100" y="8001175"/>
            <a:ext cx="7429200" cy="777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269" name="Google Shape;269;p60"/>
          <p:cNvSpPr txBox="1"/>
          <p:nvPr>
            <p:ph idx="2" type="subTitle"/>
          </p:nvPr>
        </p:nvSpPr>
        <p:spPr>
          <a:xfrm>
            <a:off x="1795700" y="8564800"/>
            <a:ext cx="8175000" cy="654600"/>
          </a:xfrm>
          <a:prstGeom prst="rect">
            <a:avLst/>
          </a:prstGeom>
        </p:spPr>
        <p:txBody>
          <a:bodyPr anchorCtr="0" anchor="t" bIns="91450" lIns="91450" spcFirstLastPara="1" rIns="91450" wrap="square" tIns="91450">
            <a:noAutofit/>
          </a:bodyPr>
          <a:lstStyle>
            <a:lvl1pPr lvl="0" rtl="0">
              <a:spcBef>
                <a:spcPts val="0"/>
              </a:spcBef>
              <a:spcAft>
                <a:spcPts val="0"/>
              </a:spcAft>
              <a:buNone/>
              <a:defRPr sz="2800">
                <a:solidFill>
                  <a:schemeClr val="lt1"/>
                </a:solidFill>
                <a:latin typeface="Google Sans"/>
                <a:ea typeface="Google Sans"/>
                <a:cs typeface="Google Sans"/>
                <a:sym typeface="Google Sans"/>
              </a:defRPr>
            </a:lvl1pPr>
            <a:lvl2pPr lvl="1" rtl="0">
              <a:spcBef>
                <a:spcPts val="0"/>
              </a:spcBef>
              <a:spcAft>
                <a:spcPts val="0"/>
              </a:spcAft>
              <a:buNone/>
              <a:defRPr sz="2800">
                <a:solidFill>
                  <a:schemeClr val="lt1"/>
                </a:solidFill>
                <a:latin typeface="Google Sans"/>
                <a:ea typeface="Google Sans"/>
                <a:cs typeface="Google Sans"/>
                <a:sym typeface="Google Sans"/>
              </a:defRPr>
            </a:lvl2pPr>
            <a:lvl3pPr lvl="2" rtl="0">
              <a:spcBef>
                <a:spcPts val="0"/>
              </a:spcBef>
              <a:spcAft>
                <a:spcPts val="0"/>
              </a:spcAft>
              <a:buNone/>
              <a:defRPr sz="2800">
                <a:solidFill>
                  <a:schemeClr val="lt1"/>
                </a:solidFill>
                <a:latin typeface="Google Sans"/>
                <a:ea typeface="Google Sans"/>
                <a:cs typeface="Google Sans"/>
                <a:sym typeface="Google Sans"/>
              </a:defRPr>
            </a:lvl3pPr>
            <a:lvl4pPr lvl="3" rtl="0">
              <a:spcBef>
                <a:spcPts val="0"/>
              </a:spcBef>
              <a:spcAft>
                <a:spcPts val="0"/>
              </a:spcAft>
              <a:buNone/>
              <a:defRPr sz="2800">
                <a:solidFill>
                  <a:schemeClr val="lt1"/>
                </a:solidFill>
                <a:latin typeface="Google Sans"/>
                <a:ea typeface="Google Sans"/>
                <a:cs typeface="Google Sans"/>
                <a:sym typeface="Google Sans"/>
              </a:defRPr>
            </a:lvl4pPr>
            <a:lvl5pPr lvl="4" rtl="0">
              <a:spcBef>
                <a:spcPts val="0"/>
              </a:spcBef>
              <a:spcAft>
                <a:spcPts val="0"/>
              </a:spcAft>
              <a:buNone/>
              <a:defRPr sz="2800">
                <a:solidFill>
                  <a:schemeClr val="lt1"/>
                </a:solidFill>
                <a:latin typeface="Google Sans"/>
                <a:ea typeface="Google Sans"/>
                <a:cs typeface="Google Sans"/>
                <a:sym typeface="Google Sans"/>
              </a:defRPr>
            </a:lvl5pPr>
            <a:lvl6pPr lvl="5" rtl="0">
              <a:spcBef>
                <a:spcPts val="0"/>
              </a:spcBef>
              <a:spcAft>
                <a:spcPts val="0"/>
              </a:spcAft>
              <a:buNone/>
              <a:defRPr sz="2800">
                <a:solidFill>
                  <a:schemeClr val="lt1"/>
                </a:solidFill>
                <a:latin typeface="Google Sans"/>
                <a:ea typeface="Google Sans"/>
                <a:cs typeface="Google Sans"/>
                <a:sym typeface="Google Sans"/>
              </a:defRPr>
            </a:lvl6pPr>
            <a:lvl7pPr lvl="6" rtl="0">
              <a:spcBef>
                <a:spcPts val="0"/>
              </a:spcBef>
              <a:spcAft>
                <a:spcPts val="0"/>
              </a:spcAft>
              <a:buNone/>
              <a:defRPr sz="2800">
                <a:solidFill>
                  <a:schemeClr val="lt1"/>
                </a:solidFill>
                <a:latin typeface="Google Sans"/>
                <a:ea typeface="Google Sans"/>
                <a:cs typeface="Google Sans"/>
                <a:sym typeface="Google Sans"/>
              </a:defRPr>
            </a:lvl7pPr>
            <a:lvl8pPr lvl="7" rtl="0">
              <a:spcBef>
                <a:spcPts val="0"/>
              </a:spcBef>
              <a:spcAft>
                <a:spcPts val="0"/>
              </a:spcAft>
              <a:buNone/>
              <a:defRPr sz="2800">
                <a:solidFill>
                  <a:schemeClr val="lt1"/>
                </a:solidFill>
                <a:latin typeface="Google Sans"/>
                <a:ea typeface="Google Sans"/>
                <a:cs typeface="Google Sans"/>
                <a:sym typeface="Google Sans"/>
              </a:defRPr>
            </a:lvl8pPr>
            <a:lvl9pPr lvl="8" rtl="0">
              <a:spcBef>
                <a:spcPts val="0"/>
              </a:spcBef>
              <a:spcAft>
                <a:spcPts val="0"/>
              </a:spcAft>
              <a:buNone/>
              <a:defRPr sz="2800">
                <a:solidFill>
                  <a:schemeClr val="lt1"/>
                </a:solidFill>
                <a:latin typeface="Google Sans"/>
                <a:ea typeface="Google Sans"/>
                <a:cs typeface="Google Sans"/>
                <a:sym typeface="Google Sans"/>
              </a:defRPr>
            </a:lvl9pPr>
          </a:lstStyle>
          <a:p/>
        </p:txBody>
      </p:sp>
      <p:sp>
        <p:nvSpPr>
          <p:cNvPr id="270" name="Google Shape;270;p60"/>
          <p:cNvSpPr/>
          <p:nvPr/>
        </p:nvSpPr>
        <p:spPr>
          <a:xfrm>
            <a:off x="835075" y="9269250"/>
            <a:ext cx="2978400" cy="52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guidelines 2" showMasterSp="0">
  <p:cSld name="Blank no guidelines">
    <p:bg>
      <p:bgPr>
        <a:noFill/>
      </p:bgPr>
    </p:bg>
    <p:spTree>
      <p:nvGrpSpPr>
        <p:cNvPr id="271" name="Shape 27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26" name="Shape 26"/>
        <p:cNvGrpSpPr/>
        <p:nvPr/>
      </p:nvGrpSpPr>
      <p:grpSpPr>
        <a:xfrm>
          <a:off x="0" y="0"/>
          <a:ext cx="0" cy="0"/>
          <a:chOff x="0" y="0"/>
          <a:chExt cx="0" cy="0"/>
        </a:xfrm>
      </p:grpSpPr>
      <p:sp>
        <p:nvSpPr>
          <p:cNvPr id="27" name="Google Shape;27;p7"/>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 name="Google Shape;28;p7"/>
          <p:cNvSpPr txBox="1"/>
          <p:nvPr>
            <p:ph idx="1" type="body"/>
          </p:nvPr>
        </p:nvSpPr>
        <p:spPr>
          <a:xfrm>
            <a:off x="914350" y="3072500"/>
            <a:ext cx="8154000" cy="6164100"/>
          </a:xfrm>
          <a:prstGeom prst="rect">
            <a:avLst/>
          </a:prstGeom>
        </p:spPr>
        <p:txBody>
          <a:bodyPr anchorCtr="0" anchor="t" bIns="0" lIns="0" spcFirstLastPara="1" rIns="182875"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sp>
        <p:nvSpPr>
          <p:cNvPr id="29" name="Google Shape;29;p7"/>
          <p:cNvSpPr txBox="1"/>
          <p:nvPr>
            <p:ph idx="2" type="body"/>
          </p:nvPr>
        </p:nvSpPr>
        <p:spPr>
          <a:xfrm>
            <a:off x="9220250" y="3072500"/>
            <a:ext cx="8154000" cy="6164100"/>
          </a:xfrm>
          <a:prstGeom prst="rect">
            <a:avLst/>
          </a:prstGeom>
        </p:spPr>
        <p:txBody>
          <a:bodyPr anchorCtr="0" anchor="t" bIns="0" lIns="0" spcFirstLastPara="1" rIns="182875"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pic>
        <p:nvPicPr>
          <p:cNvPr id="30" name="Google Shape;30;p7"/>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2" name="Shape 272"/>
        <p:cNvGrpSpPr/>
        <p:nvPr/>
      </p:nvGrpSpPr>
      <p:grpSpPr>
        <a:xfrm>
          <a:off x="0" y="0"/>
          <a:ext cx="0" cy="0"/>
          <a:chOff x="0" y="0"/>
          <a:chExt cx="0" cy="0"/>
        </a:xfrm>
      </p:grpSpPr>
      <p:sp>
        <p:nvSpPr>
          <p:cNvPr id="273" name="Google Shape;273;p62"/>
          <p:cNvSpPr txBox="1"/>
          <p:nvPr>
            <p:ph type="title"/>
          </p:nvPr>
        </p:nvSpPr>
        <p:spPr>
          <a:xfrm>
            <a:off x="623400" y="890050"/>
            <a:ext cx="17041200" cy="1145400"/>
          </a:xfrm>
          <a:prstGeom prst="rect">
            <a:avLst/>
          </a:prstGeom>
          <a:noFill/>
          <a:ln>
            <a:noFill/>
          </a:ln>
        </p:spPr>
        <p:txBody>
          <a:bodyPr anchorCtr="0" anchor="t" bIns="274300" lIns="274300" spcFirstLastPara="1" rIns="274300" wrap="square" tIns="274300">
            <a:noAutofit/>
          </a:bodyPr>
          <a:lstStyle>
            <a:lvl1pPr lvl="0" rtl="0" algn="l">
              <a:lnSpc>
                <a:spcPct val="100000"/>
              </a:lnSpc>
              <a:spcBef>
                <a:spcPts val="0"/>
              </a:spcBef>
              <a:spcAft>
                <a:spcPts val="0"/>
              </a:spcAft>
              <a:buSzPts val="9000"/>
              <a:buNone/>
              <a:defRPr/>
            </a:lvl1pPr>
            <a:lvl2pPr lvl="1" rtl="0" algn="l">
              <a:lnSpc>
                <a:spcPct val="100000"/>
              </a:lnSpc>
              <a:spcBef>
                <a:spcPts val="0"/>
              </a:spcBef>
              <a:spcAft>
                <a:spcPts val="0"/>
              </a:spcAft>
              <a:buSzPts val="4200"/>
              <a:buNone/>
              <a:defRPr/>
            </a:lvl2pPr>
            <a:lvl3pPr lvl="2" rtl="0" algn="l">
              <a:lnSpc>
                <a:spcPct val="100000"/>
              </a:lnSpc>
              <a:spcBef>
                <a:spcPts val="0"/>
              </a:spcBef>
              <a:spcAft>
                <a:spcPts val="0"/>
              </a:spcAft>
              <a:buSzPts val="4200"/>
              <a:buNone/>
              <a:defRPr/>
            </a:lvl3pPr>
            <a:lvl4pPr lvl="3" rtl="0" algn="l">
              <a:lnSpc>
                <a:spcPct val="100000"/>
              </a:lnSpc>
              <a:spcBef>
                <a:spcPts val="0"/>
              </a:spcBef>
              <a:spcAft>
                <a:spcPts val="0"/>
              </a:spcAft>
              <a:buSzPts val="4200"/>
              <a:buNone/>
              <a:defRPr/>
            </a:lvl4pPr>
            <a:lvl5pPr lvl="4" rtl="0" algn="l">
              <a:lnSpc>
                <a:spcPct val="100000"/>
              </a:lnSpc>
              <a:spcBef>
                <a:spcPts val="0"/>
              </a:spcBef>
              <a:spcAft>
                <a:spcPts val="0"/>
              </a:spcAft>
              <a:buSzPts val="4200"/>
              <a:buNone/>
              <a:defRPr/>
            </a:lvl5pPr>
            <a:lvl6pPr lvl="5" rtl="0" algn="l">
              <a:lnSpc>
                <a:spcPct val="100000"/>
              </a:lnSpc>
              <a:spcBef>
                <a:spcPts val="0"/>
              </a:spcBef>
              <a:spcAft>
                <a:spcPts val="0"/>
              </a:spcAft>
              <a:buSzPts val="4200"/>
              <a:buNone/>
              <a:defRPr/>
            </a:lvl6pPr>
            <a:lvl7pPr lvl="6" rtl="0" algn="l">
              <a:lnSpc>
                <a:spcPct val="100000"/>
              </a:lnSpc>
              <a:spcBef>
                <a:spcPts val="0"/>
              </a:spcBef>
              <a:spcAft>
                <a:spcPts val="0"/>
              </a:spcAft>
              <a:buSzPts val="4200"/>
              <a:buNone/>
              <a:defRPr/>
            </a:lvl7pPr>
            <a:lvl8pPr lvl="7" rtl="0" algn="l">
              <a:lnSpc>
                <a:spcPct val="100000"/>
              </a:lnSpc>
              <a:spcBef>
                <a:spcPts val="0"/>
              </a:spcBef>
              <a:spcAft>
                <a:spcPts val="0"/>
              </a:spcAft>
              <a:buSzPts val="4200"/>
              <a:buNone/>
              <a:defRPr/>
            </a:lvl8pPr>
            <a:lvl9pPr lvl="8" rtl="0" algn="l">
              <a:lnSpc>
                <a:spcPct val="100000"/>
              </a:lnSpc>
              <a:spcBef>
                <a:spcPts val="0"/>
              </a:spcBef>
              <a:spcAft>
                <a:spcPts val="0"/>
              </a:spcAft>
              <a:buSzPts val="4200"/>
              <a:buNone/>
              <a:defRPr/>
            </a:lvl9pPr>
          </a:lstStyle>
          <a:p/>
        </p:txBody>
      </p:sp>
      <p:sp>
        <p:nvSpPr>
          <p:cNvPr id="274" name="Google Shape;274;p62"/>
          <p:cNvSpPr txBox="1"/>
          <p:nvPr>
            <p:ph idx="12" type="sldNum"/>
          </p:nvPr>
        </p:nvSpPr>
        <p:spPr>
          <a:xfrm>
            <a:off x="16944916" y="9326435"/>
            <a:ext cx="1097400" cy="787200"/>
          </a:xfrm>
          <a:prstGeom prst="rect">
            <a:avLst/>
          </a:prstGeom>
          <a:noFill/>
          <a:ln>
            <a:noFill/>
          </a:ln>
        </p:spPr>
        <p:txBody>
          <a:bodyPr anchorCtr="0" anchor="ctr" bIns="274300" lIns="274300" spcFirstLastPara="1" rIns="274300" wrap="square" tIns="274300">
            <a:noAutofit/>
          </a:bodyPr>
          <a:lstStyle>
            <a:lvl1pPr indent="0" lvl="0" marL="0" marR="0" rtl="0" algn="l">
              <a:buClr>
                <a:schemeClr val="dk1"/>
              </a:buClr>
              <a:buSzPts val="2800"/>
              <a:buFont typeface="Arial"/>
              <a:buNone/>
              <a:defRPr sz="2800">
                <a:solidFill>
                  <a:schemeClr val="dk1"/>
                </a:solidFill>
                <a:latin typeface="Arial"/>
                <a:ea typeface="Arial"/>
                <a:cs typeface="Arial"/>
                <a:sym typeface="Arial"/>
              </a:defRPr>
            </a:lvl1pPr>
            <a:lvl2pPr indent="0" lvl="1" marL="0" marR="0" rtl="0" algn="l">
              <a:buClr>
                <a:schemeClr val="dk1"/>
              </a:buClr>
              <a:buSzPts val="2800"/>
              <a:buFont typeface="Arial"/>
              <a:buNone/>
              <a:defRPr sz="2800">
                <a:solidFill>
                  <a:schemeClr val="dk1"/>
                </a:solidFill>
                <a:latin typeface="Arial"/>
                <a:ea typeface="Arial"/>
                <a:cs typeface="Arial"/>
                <a:sym typeface="Arial"/>
              </a:defRPr>
            </a:lvl2pPr>
            <a:lvl3pPr indent="0" lvl="2" marL="0" marR="0" rtl="0" algn="l">
              <a:buClr>
                <a:schemeClr val="dk1"/>
              </a:buClr>
              <a:buSzPts val="2800"/>
              <a:buFont typeface="Arial"/>
              <a:buNone/>
              <a:defRPr sz="2800">
                <a:solidFill>
                  <a:schemeClr val="dk1"/>
                </a:solidFill>
                <a:latin typeface="Arial"/>
                <a:ea typeface="Arial"/>
                <a:cs typeface="Arial"/>
                <a:sym typeface="Arial"/>
              </a:defRPr>
            </a:lvl3pPr>
            <a:lvl4pPr indent="0" lvl="3" marL="0" marR="0" rtl="0" algn="l">
              <a:buClr>
                <a:schemeClr val="dk1"/>
              </a:buClr>
              <a:buSzPts val="2800"/>
              <a:buFont typeface="Arial"/>
              <a:buNone/>
              <a:defRPr sz="2800">
                <a:solidFill>
                  <a:schemeClr val="dk1"/>
                </a:solidFill>
                <a:latin typeface="Arial"/>
                <a:ea typeface="Arial"/>
                <a:cs typeface="Arial"/>
                <a:sym typeface="Arial"/>
              </a:defRPr>
            </a:lvl4pPr>
            <a:lvl5pPr indent="0" lvl="4" marL="0" marR="0" rtl="0" algn="l">
              <a:buClr>
                <a:schemeClr val="dk1"/>
              </a:buClr>
              <a:buSzPts val="2800"/>
              <a:buFont typeface="Arial"/>
              <a:buNone/>
              <a:defRPr sz="2800">
                <a:solidFill>
                  <a:schemeClr val="dk1"/>
                </a:solidFill>
                <a:latin typeface="Arial"/>
                <a:ea typeface="Arial"/>
                <a:cs typeface="Arial"/>
                <a:sym typeface="Arial"/>
              </a:defRPr>
            </a:lvl5pPr>
            <a:lvl6pPr indent="0" lvl="5" marL="0" marR="0" rtl="0" algn="l">
              <a:buClr>
                <a:schemeClr val="dk1"/>
              </a:buClr>
              <a:buSzPts val="2800"/>
              <a:buFont typeface="Arial"/>
              <a:buNone/>
              <a:defRPr sz="2800">
                <a:solidFill>
                  <a:schemeClr val="dk1"/>
                </a:solidFill>
                <a:latin typeface="Arial"/>
                <a:ea typeface="Arial"/>
                <a:cs typeface="Arial"/>
                <a:sym typeface="Arial"/>
              </a:defRPr>
            </a:lvl6pPr>
            <a:lvl7pPr indent="0" lvl="6" marL="0" marR="0" rtl="0" algn="l">
              <a:buClr>
                <a:schemeClr val="dk1"/>
              </a:buClr>
              <a:buSzPts val="2800"/>
              <a:buFont typeface="Arial"/>
              <a:buNone/>
              <a:defRPr sz="2800">
                <a:solidFill>
                  <a:schemeClr val="dk1"/>
                </a:solidFill>
                <a:latin typeface="Arial"/>
                <a:ea typeface="Arial"/>
                <a:cs typeface="Arial"/>
                <a:sym typeface="Arial"/>
              </a:defRPr>
            </a:lvl7pPr>
            <a:lvl8pPr indent="0" lvl="7" marL="0" marR="0" rtl="0" algn="l">
              <a:buClr>
                <a:schemeClr val="dk1"/>
              </a:buClr>
              <a:buSzPts val="2800"/>
              <a:buFont typeface="Arial"/>
              <a:buNone/>
              <a:defRPr sz="2800">
                <a:solidFill>
                  <a:schemeClr val="dk1"/>
                </a:solidFill>
                <a:latin typeface="Arial"/>
                <a:ea typeface="Arial"/>
                <a:cs typeface="Arial"/>
                <a:sym typeface="Arial"/>
              </a:defRPr>
            </a:lvl8pPr>
            <a:lvl9pPr indent="0" lvl="8" marL="0" marR="0" rtl="0" algn="l">
              <a:buClr>
                <a:schemeClr val="dk1"/>
              </a:buClr>
              <a:buSzPts val="2800"/>
              <a:buFont typeface="Arial"/>
              <a:buNone/>
              <a:defRPr sz="2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_2">
    <p:spTree>
      <p:nvGrpSpPr>
        <p:cNvPr id="275" name="Shape 275"/>
        <p:cNvGrpSpPr/>
        <p:nvPr/>
      </p:nvGrpSpPr>
      <p:grpSpPr>
        <a:xfrm>
          <a:off x="0" y="0"/>
          <a:ext cx="0" cy="0"/>
          <a:chOff x="0" y="0"/>
          <a:chExt cx="0" cy="0"/>
        </a:xfrm>
      </p:grpSpPr>
      <p:grpSp>
        <p:nvGrpSpPr>
          <p:cNvPr id="276" name="Google Shape;276;p63"/>
          <p:cNvGrpSpPr/>
          <p:nvPr/>
        </p:nvGrpSpPr>
        <p:grpSpPr>
          <a:xfrm>
            <a:off x="1228241" y="9137251"/>
            <a:ext cx="3131316" cy="490701"/>
            <a:chOff x="614120" y="4568626"/>
            <a:chExt cx="1565658" cy="245350"/>
          </a:xfrm>
        </p:grpSpPr>
        <p:grpSp>
          <p:nvGrpSpPr>
            <p:cNvPr id="277" name="Google Shape;277;p63"/>
            <p:cNvGrpSpPr/>
            <p:nvPr/>
          </p:nvGrpSpPr>
          <p:grpSpPr>
            <a:xfrm>
              <a:off x="614120" y="4568626"/>
              <a:ext cx="290167" cy="233377"/>
              <a:chOff x="614120" y="4568626"/>
              <a:chExt cx="290167" cy="233377"/>
            </a:xfrm>
          </p:grpSpPr>
          <p:sp>
            <p:nvSpPr>
              <p:cNvPr id="278" name="Google Shape;278;p6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 name="Google Shape;279;p6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 name="Google Shape;280;p6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 name="Google Shape;281;p6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2" name="Google Shape;282;p63"/>
            <p:cNvGrpSpPr/>
            <p:nvPr/>
          </p:nvGrpSpPr>
          <p:grpSpPr>
            <a:xfrm>
              <a:off x="989660" y="4603434"/>
              <a:ext cx="1190118" cy="210542"/>
              <a:chOff x="989660" y="4603434"/>
              <a:chExt cx="1190118" cy="210542"/>
            </a:xfrm>
          </p:grpSpPr>
          <p:sp>
            <p:nvSpPr>
              <p:cNvPr id="283" name="Google Shape;283;p6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84" name="Google Shape;284;p63"/>
              <p:cNvGrpSpPr/>
              <p:nvPr/>
            </p:nvGrpSpPr>
            <p:grpSpPr>
              <a:xfrm>
                <a:off x="1682774" y="4617610"/>
                <a:ext cx="497005" cy="149188"/>
                <a:chOff x="1682774" y="4617610"/>
                <a:chExt cx="497005" cy="149188"/>
              </a:xfrm>
            </p:grpSpPr>
            <p:sp>
              <p:nvSpPr>
                <p:cNvPr id="285" name="Google Shape;285;p6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 name="Google Shape;286;p6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7" name="Google Shape;287;p6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8" name="Google Shape;288;p6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 name="Google Shape;289;p6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290" name="Google Shape;290;p63"/>
          <p:cNvSpPr txBox="1"/>
          <p:nvPr>
            <p:ph idx="1" type="body"/>
          </p:nvPr>
        </p:nvSpPr>
        <p:spPr>
          <a:xfrm>
            <a:off x="9143900" y="9030700"/>
            <a:ext cx="7620000" cy="703800"/>
          </a:xfrm>
          <a:prstGeom prst="rect">
            <a:avLst/>
          </a:prstGeom>
        </p:spPr>
        <p:txBody>
          <a:bodyPr anchorCtr="0" anchor="ctr" bIns="0" lIns="0" spcFirstLastPara="1" rIns="0" wrap="square" tIns="0">
            <a:noAutofit/>
          </a:bodyPr>
          <a:lstStyle>
            <a:lvl1pPr indent="-406400" lvl="0" marL="457200" rtl="0" algn="r">
              <a:spcBef>
                <a:spcPts val="0"/>
              </a:spcBef>
              <a:spcAft>
                <a:spcPts val="0"/>
              </a:spcAft>
              <a:buSzPts val="2800"/>
              <a:buChar char="●"/>
              <a:defRPr/>
            </a:lvl1pPr>
            <a:lvl2pPr indent="-406400" lvl="1" marL="914400" rtl="0" algn="r">
              <a:spcBef>
                <a:spcPts val="0"/>
              </a:spcBef>
              <a:spcAft>
                <a:spcPts val="0"/>
              </a:spcAft>
              <a:buSzPts val="2800"/>
              <a:buChar char="○"/>
              <a:defRPr/>
            </a:lvl2pPr>
            <a:lvl3pPr indent="-406400" lvl="2" marL="1371600" rtl="0" algn="r">
              <a:spcBef>
                <a:spcPts val="0"/>
              </a:spcBef>
              <a:spcAft>
                <a:spcPts val="0"/>
              </a:spcAft>
              <a:buSzPts val="2800"/>
              <a:buChar char="■"/>
              <a:defRPr/>
            </a:lvl3pPr>
            <a:lvl4pPr indent="-406400" lvl="3" marL="1828800" rtl="0" algn="r">
              <a:spcBef>
                <a:spcPts val="0"/>
              </a:spcBef>
              <a:spcAft>
                <a:spcPts val="0"/>
              </a:spcAft>
              <a:buSzPts val="2800"/>
              <a:buChar char="●"/>
              <a:defRPr/>
            </a:lvl4pPr>
            <a:lvl5pPr indent="-406400" lvl="4" marL="2286000" rtl="0" algn="r">
              <a:spcBef>
                <a:spcPts val="0"/>
              </a:spcBef>
              <a:spcAft>
                <a:spcPts val="0"/>
              </a:spcAft>
              <a:buSzPts val="2800"/>
              <a:buChar char="○"/>
              <a:defRPr/>
            </a:lvl5pPr>
            <a:lvl6pPr indent="-406400" lvl="5" marL="2743200" rtl="0" algn="r">
              <a:spcBef>
                <a:spcPts val="0"/>
              </a:spcBef>
              <a:spcAft>
                <a:spcPts val="0"/>
              </a:spcAft>
              <a:buSzPts val="2800"/>
              <a:buChar char="■"/>
              <a:defRPr/>
            </a:lvl6pPr>
            <a:lvl7pPr indent="-406400" lvl="6" marL="3200400" rtl="0" algn="r">
              <a:spcBef>
                <a:spcPts val="0"/>
              </a:spcBef>
              <a:spcAft>
                <a:spcPts val="0"/>
              </a:spcAft>
              <a:buSzPts val="2800"/>
              <a:buChar char="●"/>
              <a:defRPr/>
            </a:lvl7pPr>
            <a:lvl8pPr indent="-406400" lvl="7" marL="3657600" rtl="0" algn="r">
              <a:spcBef>
                <a:spcPts val="0"/>
              </a:spcBef>
              <a:spcAft>
                <a:spcPts val="0"/>
              </a:spcAft>
              <a:buSzPts val="2800"/>
              <a:buChar char="○"/>
              <a:defRPr/>
            </a:lvl8pPr>
            <a:lvl9pPr indent="-406400" lvl="8" marL="4114800" rtl="0" algn="r">
              <a:spcBef>
                <a:spcPts val="0"/>
              </a:spcBef>
              <a:spcAft>
                <a:spcPts val="0"/>
              </a:spcAft>
              <a:buSzPts val="28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Image Slide_3">
    <p:spTree>
      <p:nvGrpSpPr>
        <p:cNvPr id="291" name="Shape 291"/>
        <p:cNvGrpSpPr/>
        <p:nvPr/>
      </p:nvGrpSpPr>
      <p:grpSpPr>
        <a:xfrm>
          <a:off x="0" y="0"/>
          <a:ext cx="0" cy="0"/>
          <a:chOff x="0" y="0"/>
          <a:chExt cx="0" cy="0"/>
        </a:xfrm>
      </p:grpSpPr>
      <p:sp>
        <p:nvSpPr>
          <p:cNvPr id="292" name="Google Shape;292;p64"/>
          <p:cNvSpPr txBox="1"/>
          <p:nvPr>
            <p:ph type="title"/>
          </p:nvPr>
        </p:nvSpPr>
        <p:spPr>
          <a:xfrm>
            <a:off x="1847500" y="1075776"/>
            <a:ext cx="14640000" cy="10758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0000"/>
              </a:buClr>
              <a:buSzPts val="7000"/>
              <a:buFont typeface="Arial"/>
              <a:buNone/>
              <a:defRPr b="0" i="0" sz="7000" u="none" cap="none" strike="noStrike">
                <a:solidFill>
                  <a:srgbClr val="434343"/>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3240">
          <p15:clr>
            <a:srgbClr val="FA7B17"/>
          </p15:clr>
        </p15:guide>
        <p15:guide id="2" pos="5760">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guidelines 2 1" showMasterSp="0">
  <p:cSld name="Blank_1_2">
    <p:bg>
      <p:bgPr>
        <a:noFill/>
      </p:bgPr>
    </p:bg>
    <p:spTree>
      <p:nvGrpSpPr>
        <p:cNvPr id="293" name="Shape 293"/>
        <p:cNvGrpSpPr/>
        <p:nvPr/>
      </p:nvGrpSpPr>
      <p:grpSpPr>
        <a:xfrm>
          <a:off x="0" y="0"/>
          <a:ext cx="0" cy="0"/>
          <a:chOff x="0" y="0"/>
          <a:chExt cx="0" cy="0"/>
        </a:xfrm>
      </p:grpSpPr>
      <p:pic>
        <p:nvPicPr>
          <p:cNvPr id="294" name="Google Shape;294;p65"/>
          <p:cNvPicPr preferRelativeResize="0"/>
          <p:nvPr/>
        </p:nvPicPr>
        <p:blipFill>
          <a:blip r:embed="rId2">
            <a:alphaModFix/>
          </a:blip>
          <a:stretch>
            <a:fillRect/>
          </a:stretch>
        </p:blipFill>
        <p:spPr>
          <a:xfrm>
            <a:off x="16883650" y="9331675"/>
            <a:ext cx="512299" cy="51229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1">
  <p:cSld name="CUSTOM_8">
    <p:spTree>
      <p:nvGrpSpPr>
        <p:cNvPr id="295" name="Shape 295"/>
        <p:cNvGrpSpPr/>
        <p:nvPr/>
      </p:nvGrpSpPr>
      <p:grpSpPr>
        <a:xfrm>
          <a:off x="0" y="0"/>
          <a:ext cx="0" cy="0"/>
          <a:chOff x="0" y="0"/>
          <a:chExt cx="0" cy="0"/>
        </a:xfrm>
      </p:grpSpPr>
      <p:grpSp>
        <p:nvGrpSpPr>
          <p:cNvPr id="296" name="Google Shape;296;p66"/>
          <p:cNvGrpSpPr/>
          <p:nvPr/>
        </p:nvGrpSpPr>
        <p:grpSpPr>
          <a:xfrm>
            <a:off x="773423" y="10228713"/>
            <a:ext cx="3593576" cy="67351"/>
            <a:chOff x="2031822" y="2229250"/>
            <a:chExt cx="2193613" cy="39900"/>
          </a:xfrm>
        </p:grpSpPr>
        <p:sp>
          <p:nvSpPr>
            <p:cNvPr id="297" name="Google Shape;297;p66"/>
            <p:cNvSpPr/>
            <p:nvPr/>
          </p:nvSpPr>
          <p:spPr>
            <a:xfrm>
              <a:off x="2031822" y="2229250"/>
              <a:ext cx="548400" cy="399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8" name="Google Shape;298;p66"/>
            <p:cNvSpPr/>
            <p:nvPr/>
          </p:nvSpPr>
          <p:spPr>
            <a:xfrm>
              <a:off x="2580226" y="2229250"/>
              <a:ext cx="548400" cy="399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 name="Google Shape;299;p66"/>
            <p:cNvSpPr/>
            <p:nvPr/>
          </p:nvSpPr>
          <p:spPr>
            <a:xfrm>
              <a:off x="3677034" y="2229250"/>
              <a:ext cx="548400" cy="399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0" name="Google Shape;300;p66"/>
            <p:cNvSpPr/>
            <p:nvPr/>
          </p:nvSpPr>
          <p:spPr>
            <a:xfrm>
              <a:off x="3128621" y="2229250"/>
              <a:ext cx="548400" cy="39900"/>
            </a:xfrm>
            <a:prstGeom prst="rect">
              <a:avLst/>
            </a:pr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301" name="Google Shape;301;p66"/>
          <p:cNvPicPr preferRelativeResize="0"/>
          <p:nvPr/>
        </p:nvPicPr>
        <p:blipFill>
          <a:blip r:embed="rId2">
            <a:alphaModFix/>
          </a:blip>
          <a:stretch>
            <a:fillRect/>
          </a:stretch>
        </p:blipFill>
        <p:spPr>
          <a:xfrm>
            <a:off x="773250" y="9495900"/>
            <a:ext cx="1736102" cy="3110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302" name="Shape 302"/>
        <p:cNvGrpSpPr/>
        <p:nvPr/>
      </p:nvGrpSpPr>
      <p:grpSpPr>
        <a:xfrm>
          <a:off x="0" y="0"/>
          <a:ext cx="0" cy="0"/>
          <a:chOff x="0" y="0"/>
          <a:chExt cx="0" cy="0"/>
        </a:xfrm>
      </p:grpSpPr>
      <p:sp>
        <p:nvSpPr>
          <p:cNvPr id="303" name="Google Shape;303;p67"/>
          <p:cNvSpPr txBox="1"/>
          <p:nvPr>
            <p:ph idx="1" type="subTitle"/>
          </p:nvPr>
        </p:nvSpPr>
        <p:spPr>
          <a:xfrm>
            <a:off x="914400" y="7370064"/>
            <a:ext cx="97884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solidFill>
                  <a:srgbClr val="3C404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04" name="Google Shape;304;p67"/>
          <p:cNvPicPr preferRelativeResize="0"/>
          <p:nvPr/>
        </p:nvPicPr>
        <p:blipFill>
          <a:blip r:embed="rId2">
            <a:alphaModFix/>
          </a:blip>
          <a:stretch>
            <a:fillRect/>
          </a:stretch>
        </p:blipFill>
        <p:spPr>
          <a:xfrm>
            <a:off x="914350" y="920500"/>
            <a:ext cx="2242400" cy="399550"/>
          </a:xfrm>
          <a:prstGeom prst="rect">
            <a:avLst/>
          </a:prstGeom>
          <a:noFill/>
          <a:ln>
            <a:noFill/>
          </a:ln>
        </p:spPr>
      </p:pic>
      <p:sp>
        <p:nvSpPr>
          <p:cNvPr id="305" name="Google Shape;305;p67"/>
          <p:cNvSpPr/>
          <p:nvPr/>
        </p:nvSpPr>
        <p:spPr>
          <a:xfrm>
            <a:off x="16699150" y="9372350"/>
            <a:ext cx="1024800" cy="5430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 name="Google Shape;306;p67"/>
          <p:cNvSpPr/>
          <p:nvPr/>
        </p:nvSpPr>
        <p:spPr>
          <a:xfrm>
            <a:off x="13595100" y="8803300"/>
            <a:ext cx="3813600" cy="12306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7" name="Google Shape;307;p67"/>
          <p:cNvGrpSpPr/>
          <p:nvPr/>
        </p:nvGrpSpPr>
        <p:grpSpPr>
          <a:xfrm>
            <a:off x="0" y="10159200"/>
            <a:ext cx="18288081" cy="127800"/>
            <a:chOff x="0" y="5079600"/>
            <a:chExt cx="9144041" cy="63900"/>
          </a:xfrm>
        </p:grpSpPr>
        <p:sp>
          <p:nvSpPr>
            <p:cNvPr id="308" name="Google Shape;308;p67"/>
            <p:cNvSpPr/>
            <p:nvPr/>
          </p:nvSpPr>
          <p:spPr>
            <a:xfrm>
              <a:off x="0" y="5079600"/>
              <a:ext cx="2415000" cy="63900"/>
            </a:xfrm>
            <a:prstGeom prst="rect">
              <a:avLst/>
            </a:pr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 name="Google Shape;309;p67"/>
            <p:cNvSpPr/>
            <p:nvPr/>
          </p:nvSpPr>
          <p:spPr>
            <a:xfrm>
              <a:off x="2414505" y="5079600"/>
              <a:ext cx="3855000" cy="639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 name="Google Shape;310;p67"/>
            <p:cNvSpPr/>
            <p:nvPr/>
          </p:nvSpPr>
          <p:spPr>
            <a:xfrm>
              <a:off x="6269168" y="5079600"/>
              <a:ext cx="964200" cy="63900"/>
            </a:xfrm>
            <a:prstGeom prst="rect">
              <a:avLst/>
            </a:pr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1" name="Google Shape;311;p67"/>
            <p:cNvSpPr/>
            <p:nvPr/>
          </p:nvSpPr>
          <p:spPr>
            <a:xfrm>
              <a:off x="7233641" y="5079600"/>
              <a:ext cx="1910400" cy="63900"/>
            </a:xfrm>
            <a:prstGeom prst="rect">
              <a:avLst/>
            </a:pr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2" name="Google Shape;312;p67"/>
          <p:cNvSpPr txBox="1"/>
          <p:nvPr>
            <p:ph type="title"/>
          </p:nvPr>
        </p:nvSpPr>
        <p:spPr>
          <a:xfrm>
            <a:off x="914400" y="3584450"/>
            <a:ext cx="13807200" cy="1473000"/>
          </a:xfrm>
          <a:prstGeom prst="rect">
            <a:avLst/>
          </a:prstGeom>
        </p:spPr>
        <p:txBody>
          <a:bodyPr anchorCtr="0" anchor="t" bIns="0" lIns="0" spcFirstLastPara="1" rIns="182850" wrap="square" tIns="0">
            <a:noAutofit/>
          </a:bodyPr>
          <a:lstStyle>
            <a:lvl1pPr lvl="0" rtl="0">
              <a:lnSpc>
                <a:spcPct val="100000"/>
              </a:lnSpc>
              <a:spcBef>
                <a:spcPts val="0"/>
              </a:spcBef>
              <a:spcAft>
                <a:spcPts val="0"/>
              </a:spcAft>
              <a:buSzPts val="1400"/>
              <a:buFont typeface="Google Sans"/>
              <a:buNone/>
              <a:defRPr b="1" sz="8000">
                <a:latin typeface="Google Sans"/>
                <a:ea typeface="Google Sans"/>
                <a:cs typeface="Google Sans"/>
                <a:sym typeface="Google Sans"/>
              </a:defRPr>
            </a:lvl1pPr>
            <a:lvl2pPr lvl="1" rtl="0">
              <a:lnSpc>
                <a:spcPct val="100000"/>
              </a:lnSpc>
              <a:spcBef>
                <a:spcPts val="0"/>
              </a:spcBef>
              <a:spcAft>
                <a:spcPts val="0"/>
              </a:spcAft>
              <a:buSzPts val="1400"/>
              <a:buFont typeface="Google Sans"/>
              <a:buNone/>
              <a:defRPr b="1">
                <a:latin typeface="Google Sans"/>
                <a:ea typeface="Google Sans"/>
                <a:cs typeface="Google Sans"/>
                <a:sym typeface="Google Sans"/>
              </a:defRPr>
            </a:lvl2pPr>
            <a:lvl3pPr lvl="2" rtl="0">
              <a:lnSpc>
                <a:spcPct val="100000"/>
              </a:lnSpc>
              <a:spcBef>
                <a:spcPts val="0"/>
              </a:spcBef>
              <a:spcAft>
                <a:spcPts val="0"/>
              </a:spcAft>
              <a:buSzPts val="1400"/>
              <a:buFont typeface="Google Sans"/>
              <a:buNone/>
              <a:defRPr b="1">
                <a:latin typeface="Google Sans"/>
                <a:ea typeface="Google Sans"/>
                <a:cs typeface="Google Sans"/>
                <a:sym typeface="Google Sans"/>
              </a:defRPr>
            </a:lvl3pPr>
            <a:lvl4pPr lvl="3" rtl="0">
              <a:lnSpc>
                <a:spcPct val="100000"/>
              </a:lnSpc>
              <a:spcBef>
                <a:spcPts val="0"/>
              </a:spcBef>
              <a:spcAft>
                <a:spcPts val="0"/>
              </a:spcAft>
              <a:buSzPts val="1400"/>
              <a:buFont typeface="Google Sans"/>
              <a:buNone/>
              <a:defRPr b="1">
                <a:latin typeface="Google Sans"/>
                <a:ea typeface="Google Sans"/>
                <a:cs typeface="Google Sans"/>
                <a:sym typeface="Google Sans"/>
              </a:defRPr>
            </a:lvl4pPr>
            <a:lvl5pPr lvl="4" rtl="0">
              <a:lnSpc>
                <a:spcPct val="100000"/>
              </a:lnSpc>
              <a:spcBef>
                <a:spcPts val="0"/>
              </a:spcBef>
              <a:spcAft>
                <a:spcPts val="0"/>
              </a:spcAft>
              <a:buSzPts val="1400"/>
              <a:buFont typeface="Google Sans"/>
              <a:buNone/>
              <a:defRPr b="1">
                <a:latin typeface="Google Sans"/>
                <a:ea typeface="Google Sans"/>
                <a:cs typeface="Google Sans"/>
                <a:sym typeface="Google Sans"/>
              </a:defRPr>
            </a:lvl5pPr>
            <a:lvl6pPr lvl="5" rtl="0">
              <a:lnSpc>
                <a:spcPct val="100000"/>
              </a:lnSpc>
              <a:spcBef>
                <a:spcPts val="0"/>
              </a:spcBef>
              <a:spcAft>
                <a:spcPts val="0"/>
              </a:spcAft>
              <a:buSzPts val="1400"/>
              <a:buFont typeface="Google Sans"/>
              <a:buNone/>
              <a:defRPr b="1">
                <a:latin typeface="Google Sans"/>
                <a:ea typeface="Google Sans"/>
                <a:cs typeface="Google Sans"/>
                <a:sym typeface="Google Sans"/>
              </a:defRPr>
            </a:lvl6pPr>
            <a:lvl7pPr lvl="6" rtl="0">
              <a:lnSpc>
                <a:spcPct val="100000"/>
              </a:lnSpc>
              <a:spcBef>
                <a:spcPts val="0"/>
              </a:spcBef>
              <a:spcAft>
                <a:spcPts val="0"/>
              </a:spcAft>
              <a:buSzPts val="1400"/>
              <a:buFont typeface="Google Sans"/>
              <a:buNone/>
              <a:defRPr b="1">
                <a:latin typeface="Google Sans"/>
                <a:ea typeface="Google Sans"/>
                <a:cs typeface="Google Sans"/>
                <a:sym typeface="Google Sans"/>
              </a:defRPr>
            </a:lvl7pPr>
            <a:lvl8pPr lvl="7" rtl="0">
              <a:lnSpc>
                <a:spcPct val="100000"/>
              </a:lnSpc>
              <a:spcBef>
                <a:spcPts val="0"/>
              </a:spcBef>
              <a:spcAft>
                <a:spcPts val="0"/>
              </a:spcAft>
              <a:buSzPts val="1400"/>
              <a:buFont typeface="Google Sans"/>
              <a:buNone/>
              <a:defRPr b="1">
                <a:latin typeface="Google Sans"/>
                <a:ea typeface="Google Sans"/>
                <a:cs typeface="Google Sans"/>
                <a:sym typeface="Google Sans"/>
              </a:defRPr>
            </a:lvl8pPr>
            <a:lvl9pPr lvl="8" rtl="0">
              <a:lnSpc>
                <a:spcPct val="100000"/>
              </a:lnSpc>
              <a:spcBef>
                <a:spcPts val="0"/>
              </a:spcBef>
              <a:spcAft>
                <a:spcPts val="0"/>
              </a:spcAft>
              <a:buSzPts val="14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CUSTOM_7_1_1_1_1_1_1_1_1_1_1_1">
    <p:bg>
      <p:bgPr>
        <a:solidFill>
          <a:srgbClr val="F8F9FA"/>
        </a:solidFill>
      </p:bgPr>
    </p:bg>
    <p:spTree>
      <p:nvGrpSpPr>
        <p:cNvPr id="313" name="Shape 313"/>
        <p:cNvGrpSpPr/>
        <p:nvPr/>
      </p:nvGrpSpPr>
      <p:grpSpPr>
        <a:xfrm>
          <a:off x="0" y="0"/>
          <a:ext cx="0" cy="0"/>
          <a:chOff x="0" y="0"/>
          <a:chExt cx="0" cy="0"/>
        </a:xfrm>
      </p:grpSpPr>
      <p:pic>
        <p:nvPicPr>
          <p:cNvPr id="314" name="Google Shape;314;p68"/>
          <p:cNvPicPr preferRelativeResize="0"/>
          <p:nvPr/>
        </p:nvPicPr>
        <p:blipFill>
          <a:blip r:embed="rId2">
            <a:alphaModFix/>
          </a:blip>
          <a:stretch>
            <a:fillRect/>
          </a:stretch>
        </p:blipFill>
        <p:spPr>
          <a:xfrm>
            <a:off x="16055300" y="9725557"/>
            <a:ext cx="1318712" cy="230725"/>
          </a:xfrm>
          <a:prstGeom prst="rect">
            <a:avLst/>
          </a:prstGeom>
          <a:noFill/>
          <a:ln>
            <a:noFill/>
          </a:ln>
        </p:spPr>
      </p:pic>
      <p:sp>
        <p:nvSpPr>
          <p:cNvPr id="315" name="Google Shape;315;p68"/>
          <p:cNvSpPr txBox="1"/>
          <p:nvPr>
            <p:ph idx="1" type="subTitle"/>
          </p:nvPr>
        </p:nvSpPr>
        <p:spPr>
          <a:xfrm>
            <a:off x="5084050" y="1591050"/>
            <a:ext cx="9990600" cy="7785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800"/>
              <a:buNone/>
              <a:defRPr b="1" sz="3800">
                <a:solidFill>
                  <a:srgbClr val="545454"/>
                </a:solidFill>
              </a:defRPr>
            </a:lvl1pPr>
            <a:lvl2pPr lvl="1" rtl="0">
              <a:lnSpc>
                <a:spcPct val="100000"/>
              </a:lnSpc>
              <a:spcBef>
                <a:spcPts val="3000"/>
              </a:spcBef>
              <a:spcAft>
                <a:spcPts val="0"/>
              </a:spcAft>
              <a:buSzPts val="2800"/>
              <a:buNone/>
              <a:defRPr/>
            </a:lvl2pPr>
            <a:lvl3pPr lvl="2" rtl="0">
              <a:lnSpc>
                <a:spcPct val="100000"/>
              </a:lnSpc>
              <a:spcBef>
                <a:spcPts val="3000"/>
              </a:spcBef>
              <a:spcAft>
                <a:spcPts val="0"/>
              </a:spcAft>
              <a:buSzPts val="2800"/>
              <a:buNone/>
              <a:defRPr/>
            </a:lvl3pPr>
            <a:lvl4pPr lvl="3" rtl="0">
              <a:lnSpc>
                <a:spcPct val="100000"/>
              </a:lnSpc>
              <a:spcBef>
                <a:spcPts val="3000"/>
              </a:spcBef>
              <a:spcAft>
                <a:spcPts val="0"/>
              </a:spcAft>
              <a:buSzPts val="2800"/>
              <a:buNone/>
              <a:defRPr/>
            </a:lvl4pPr>
            <a:lvl5pPr lvl="4" rtl="0">
              <a:lnSpc>
                <a:spcPct val="100000"/>
              </a:lnSpc>
              <a:spcBef>
                <a:spcPts val="3000"/>
              </a:spcBef>
              <a:spcAft>
                <a:spcPts val="0"/>
              </a:spcAft>
              <a:buSzPts val="2800"/>
              <a:buNone/>
              <a:defRPr/>
            </a:lvl5pPr>
            <a:lvl6pPr lvl="5" rtl="0">
              <a:lnSpc>
                <a:spcPct val="100000"/>
              </a:lnSpc>
              <a:spcBef>
                <a:spcPts val="3000"/>
              </a:spcBef>
              <a:spcAft>
                <a:spcPts val="0"/>
              </a:spcAft>
              <a:buSzPts val="2800"/>
              <a:buNone/>
              <a:defRPr/>
            </a:lvl6pPr>
            <a:lvl7pPr lvl="6" rtl="0">
              <a:lnSpc>
                <a:spcPct val="100000"/>
              </a:lnSpc>
              <a:spcBef>
                <a:spcPts val="3000"/>
              </a:spcBef>
              <a:spcAft>
                <a:spcPts val="0"/>
              </a:spcAft>
              <a:buSzPts val="2800"/>
              <a:buNone/>
              <a:defRPr/>
            </a:lvl7pPr>
            <a:lvl8pPr lvl="7" rtl="0">
              <a:lnSpc>
                <a:spcPct val="100000"/>
              </a:lnSpc>
              <a:spcBef>
                <a:spcPts val="3000"/>
              </a:spcBef>
              <a:spcAft>
                <a:spcPts val="0"/>
              </a:spcAft>
              <a:buSzPts val="2800"/>
              <a:buNone/>
              <a:defRPr/>
            </a:lvl8pPr>
            <a:lvl9pPr lvl="8" rtl="0">
              <a:lnSpc>
                <a:spcPct val="100000"/>
              </a:lnSpc>
              <a:spcBef>
                <a:spcPts val="3000"/>
              </a:spcBef>
              <a:spcAft>
                <a:spcPts val="3000"/>
              </a:spcAft>
              <a:buSzPts val="28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_Numbered">
  <p:cSld name="CUSTOM_7_1_1_1_1_1_1">
    <p:spTree>
      <p:nvGrpSpPr>
        <p:cNvPr id="316" name="Shape 316"/>
        <p:cNvGrpSpPr/>
        <p:nvPr/>
      </p:nvGrpSpPr>
      <p:grpSpPr>
        <a:xfrm>
          <a:off x="0" y="0"/>
          <a:ext cx="0" cy="0"/>
          <a:chOff x="0" y="0"/>
          <a:chExt cx="0" cy="0"/>
        </a:xfrm>
      </p:grpSpPr>
      <p:sp>
        <p:nvSpPr>
          <p:cNvPr id="317" name="Google Shape;317;p69"/>
          <p:cNvSpPr txBox="1"/>
          <p:nvPr>
            <p:ph type="title"/>
          </p:nvPr>
        </p:nvSpPr>
        <p:spPr>
          <a:xfrm>
            <a:off x="899250" y="4224550"/>
            <a:ext cx="8169000" cy="1590600"/>
          </a:xfrm>
          <a:prstGeom prst="rect">
            <a:avLst/>
          </a:prstGeom>
        </p:spPr>
        <p:txBody>
          <a:bodyPr anchorCtr="0" anchor="t" bIns="0" lIns="0" spcFirstLastPara="1" rIns="182850" wrap="square" tIns="0">
            <a:noAutofit/>
          </a:bodyPr>
          <a:lstStyle>
            <a:lvl1pPr lvl="0" rtl="0">
              <a:lnSpc>
                <a:spcPct val="100000"/>
              </a:lnSpc>
              <a:spcBef>
                <a:spcPts val="0"/>
              </a:spcBef>
              <a:spcAft>
                <a:spcPts val="0"/>
              </a:spcAft>
              <a:buClr>
                <a:srgbClr val="202124"/>
              </a:buClr>
              <a:buSzPts val="1400"/>
              <a:buFont typeface="Google Sans"/>
              <a:buNone/>
              <a:defRPr b="1" sz="8000">
                <a:latin typeface="Google Sans"/>
                <a:ea typeface="Google Sans"/>
                <a:cs typeface="Google Sans"/>
                <a:sym typeface="Google Sans"/>
              </a:defRPr>
            </a:lvl1pPr>
            <a:lvl2pPr lvl="1" rtl="0">
              <a:spcBef>
                <a:spcPts val="0"/>
              </a:spcBef>
              <a:spcAft>
                <a:spcPts val="0"/>
              </a:spcAft>
              <a:buSzPts val="1400"/>
              <a:buFont typeface="Google Sans"/>
              <a:buNone/>
              <a:defRPr b="1">
                <a:latin typeface="Google Sans"/>
                <a:ea typeface="Google Sans"/>
                <a:cs typeface="Google Sans"/>
                <a:sym typeface="Google Sans"/>
              </a:defRPr>
            </a:lvl2pPr>
            <a:lvl3pPr lvl="2" rtl="0">
              <a:spcBef>
                <a:spcPts val="0"/>
              </a:spcBef>
              <a:spcAft>
                <a:spcPts val="0"/>
              </a:spcAft>
              <a:buSzPts val="1400"/>
              <a:buFont typeface="Google Sans"/>
              <a:buNone/>
              <a:defRPr b="1">
                <a:latin typeface="Google Sans"/>
                <a:ea typeface="Google Sans"/>
                <a:cs typeface="Google Sans"/>
                <a:sym typeface="Google Sans"/>
              </a:defRPr>
            </a:lvl3pPr>
            <a:lvl4pPr lvl="3" rtl="0">
              <a:spcBef>
                <a:spcPts val="0"/>
              </a:spcBef>
              <a:spcAft>
                <a:spcPts val="0"/>
              </a:spcAft>
              <a:buSzPts val="1400"/>
              <a:buFont typeface="Google Sans"/>
              <a:buNone/>
              <a:defRPr b="1">
                <a:latin typeface="Google Sans"/>
                <a:ea typeface="Google Sans"/>
                <a:cs typeface="Google Sans"/>
                <a:sym typeface="Google Sans"/>
              </a:defRPr>
            </a:lvl4pPr>
            <a:lvl5pPr lvl="4" rtl="0">
              <a:spcBef>
                <a:spcPts val="0"/>
              </a:spcBef>
              <a:spcAft>
                <a:spcPts val="0"/>
              </a:spcAft>
              <a:buSzPts val="1400"/>
              <a:buFont typeface="Google Sans"/>
              <a:buNone/>
              <a:defRPr b="1">
                <a:latin typeface="Google Sans"/>
                <a:ea typeface="Google Sans"/>
                <a:cs typeface="Google Sans"/>
                <a:sym typeface="Google Sans"/>
              </a:defRPr>
            </a:lvl5pPr>
            <a:lvl6pPr lvl="5" rtl="0">
              <a:spcBef>
                <a:spcPts val="0"/>
              </a:spcBef>
              <a:spcAft>
                <a:spcPts val="0"/>
              </a:spcAft>
              <a:buSzPts val="1400"/>
              <a:buFont typeface="Google Sans"/>
              <a:buNone/>
              <a:defRPr b="1">
                <a:latin typeface="Google Sans"/>
                <a:ea typeface="Google Sans"/>
                <a:cs typeface="Google Sans"/>
                <a:sym typeface="Google Sans"/>
              </a:defRPr>
            </a:lvl6pPr>
            <a:lvl7pPr lvl="6" rtl="0">
              <a:spcBef>
                <a:spcPts val="0"/>
              </a:spcBef>
              <a:spcAft>
                <a:spcPts val="0"/>
              </a:spcAft>
              <a:buSzPts val="1400"/>
              <a:buFont typeface="Google Sans"/>
              <a:buNone/>
              <a:defRPr b="1">
                <a:latin typeface="Google Sans"/>
                <a:ea typeface="Google Sans"/>
                <a:cs typeface="Google Sans"/>
                <a:sym typeface="Google Sans"/>
              </a:defRPr>
            </a:lvl7pPr>
            <a:lvl8pPr lvl="7" rtl="0">
              <a:spcBef>
                <a:spcPts val="0"/>
              </a:spcBef>
              <a:spcAft>
                <a:spcPts val="0"/>
              </a:spcAft>
              <a:buSzPts val="1400"/>
              <a:buFont typeface="Google Sans"/>
              <a:buNone/>
              <a:defRPr b="1">
                <a:latin typeface="Google Sans"/>
                <a:ea typeface="Google Sans"/>
                <a:cs typeface="Google Sans"/>
                <a:sym typeface="Google Sans"/>
              </a:defRPr>
            </a:lvl8pPr>
            <a:lvl9pPr lvl="8" rtl="0">
              <a:spcBef>
                <a:spcPts val="0"/>
              </a:spcBef>
              <a:spcAft>
                <a:spcPts val="0"/>
              </a:spcAft>
              <a:buSzPts val="1400"/>
              <a:buFont typeface="Google Sans"/>
              <a:buNone/>
              <a:defRPr b="1">
                <a:latin typeface="Google Sans"/>
                <a:ea typeface="Google Sans"/>
                <a:cs typeface="Google Sans"/>
                <a:sym typeface="Google Sans"/>
              </a:defRPr>
            </a:lvl9pPr>
          </a:lstStyle>
          <a:p/>
        </p:txBody>
      </p:sp>
      <p:pic>
        <p:nvPicPr>
          <p:cNvPr id="318" name="Google Shape;318;p69"/>
          <p:cNvPicPr preferRelativeResize="0"/>
          <p:nvPr/>
        </p:nvPicPr>
        <p:blipFill>
          <a:blip r:embed="rId2">
            <a:alphaModFix/>
          </a:blip>
          <a:stretch>
            <a:fillRect/>
          </a:stretch>
        </p:blipFill>
        <p:spPr>
          <a:xfrm>
            <a:off x="16055300" y="9725557"/>
            <a:ext cx="1318712" cy="2307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319" name="Shape 319"/>
        <p:cNvGrpSpPr/>
        <p:nvPr/>
      </p:nvGrpSpPr>
      <p:grpSpPr>
        <a:xfrm>
          <a:off x="0" y="0"/>
          <a:ext cx="0" cy="0"/>
          <a:chOff x="0" y="0"/>
          <a:chExt cx="0" cy="0"/>
        </a:xfrm>
      </p:grpSpPr>
      <p:sp>
        <p:nvSpPr>
          <p:cNvPr id="320" name="Google Shape;320;p70"/>
          <p:cNvSpPr txBox="1"/>
          <p:nvPr>
            <p:ph type="title"/>
          </p:nvPr>
        </p:nvSpPr>
        <p:spPr>
          <a:xfrm>
            <a:off x="623400" y="890050"/>
            <a:ext cx="17041200" cy="1145400"/>
          </a:xfrm>
          <a:prstGeom prst="rect">
            <a:avLst/>
          </a:prstGeom>
        </p:spPr>
        <p:txBody>
          <a:bodyPr anchorCtr="0" anchor="t" bIns="0" lIns="0" spcFirstLastPara="1" rIns="18285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21" name="Google Shape;321;p70"/>
          <p:cNvSpPr txBox="1"/>
          <p:nvPr>
            <p:ph idx="1" type="body"/>
          </p:nvPr>
        </p:nvSpPr>
        <p:spPr>
          <a:xfrm>
            <a:off x="623400" y="2304950"/>
            <a:ext cx="17041200" cy="6832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22" name="Google Shape;322;p7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323" name="Shape 323"/>
        <p:cNvGrpSpPr/>
        <p:nvPr/>
      </p:nvGrpSpPr>
      <p:grpSpPr>
        <a:xfrm>
          <a:off x="0" y="0"/>
          <a:ext cx="0" cy="0"/>
          <a:chOff x="0" y="0"/>
          <a:chExt cx="0" cy="0"/>
        </a:xfrm>
      </p:grpSpPr>
      <p:pic>
        <p:nvPicPr>
          <p:cNvPr id="324" name="Google Shape;324;p71"/>
          <p:cNvPicPr preferRelativeResize="0"/>
          <p:nvPr/>
        </p:nvPicPr>
        <p:blipFill>
          <a:blip r:embed="rId2">
            <a:alphaModFix/>
          </a:blip>
          <a:stretch>
            <a:fillRect/>
          </a:stretch>
        </p:blipFill>
        <p:spPr>
          <a:xfrm>
            <a:off x="16055300" y="9725557"/>
            <a:ext cx="1318712" cy="230725"/>
          </a:xfrm>
          <a:prstGeom prst="rect">
            <a:avLst/>
          </a:prstGeom>
          <a:noFill/>
          <a:ln>
            <a:noFill/>
          </a:ln>
        </p:spPr>
      </p:pic>
      <p:sp>
        <p:nvSpPr>
          <p:cNvPr id="325" name="Google Shape;325;p71"/>
          <p:cNvSpPr txBox="1"/>
          <p:nvPr>
            <p:ph type="title"/>
          </p:nvPr>
        </p:nvSpPr>
        <p:spPr>
          <a:xfrm>
            <a:off x="914400" y="1196600"/>
            <a:ext cx="10918200" cy="833400"/>
          </a:xfrm>
          <a:prstGeom prst="rect">
            <a:avLst/>
          </a:prstGeom>
        </p:spPr>
        <p:txBody>
          <a:bodyPr anchorCtr="0" anchor="t" bIns="0" lIns="0" spcFirstLastPara="1" rIns="182850" wrap="square" tIns="0">
            <a:noAutofit/>
          </a:bodyPr>
          <a:lstStyle>
            <a:lvl1pPr lvl="0" rtl="0">
              <a:lnSpc>
                <a:spcPct val="90000"/>
              </a:lnSpc>
              <a:spcBef>
                <a:spcPts val="0"/>
              </a:spcBef>
              <a:spcAft>
                <a:spcPts val="0"/>
              </a:spcAft>
              <a:buSzPts val="4000"/>
              <a:buNone/>
              <a:defRPr sz="4000"/>
            </a:lvl1pPr>
            <a:lvl2pPr lvl="1" rtl="0">
              <a:lnSpc>
                <a:spcPct val="90000"/>
              </a:lnSpc>
              <a:spcBef>
                <a:spcPts val="0"/>
              </a:spcBef>
              <a:spcAft>
                <a:spcPts val="0"/>
              </a:spcAft>
              <a:buSzPts val="4000"/>
              <a:buNone/>
              <a:defRPr sz="4000">
                <a:latin typeface="Google Sans"/>
                <a:ea typeface="Google Sans"/>
                <a:cs typeface="Google Sans"/>
                <a:sym typeface="Google Sans"/>
              </a:defRPr>
            </a:lvl2pPr>
            <a:lvl3pPr lvl="2" rtl="0">
              <a:lnSpc>
                <a:spcPct val="90000"/>
              </a:lnSpc>
              <a:spcBef>
                <a:spcPts val="0"/>
              </a:spcBef>
              <a:spcAft>
                <a:spcPts val="0"/>
              </a:spcAft>
              <a:buSzPts val="4000"/>
              <a:buNone/>
              <a:defRPr sz="4000">
                <a:latin typeface="Google Sans"/>
                <a:ea typeface="Google Sans"/>
                <a:cs typeface="Google Sans"/>
                <a:sym typeface="Google Sans"/>
              </a:defRPr>
            </a:lvl3pPr>
            <a:lvl4pPr lvl="3" rtl="0">
              <a:lnSpc>
                <a:spcPct val="90000"/>
              </a:lnSpc>
              <a:spcBef>
                <a:spcPts val="0"/>
              </a:spcBef>
              <a:spcAft>
                <a:spcPts val="0"/>
              </a:spcAft>
              <a:buSzPts val="4000"/>
              <a:buNone/>
              <a:defRPr sz="4000">
                <a:latin typeface="Google Sans"/>
                <a:ea typeface="Google Sans"/>
                <a:cs typeface="Google Sans"/>
                <a:sym typeface="Google Sans"/>
              </a:defRPr>
            </a:lvl4pPr>
            <a:lvl5pPr lvl="4" rtl="0">
              <a:lnSpc>
                <a:spcPct val="90000"/>
              </a:lnSpc>
              <a:spcBef>
                <a:spcPts val="0"/>
              </a:spcBef>
              <a:spcAft>
                <a:spcPts val="0"/>
              </a:spcAft>
              <a:buSzPts val="4000"/>
              <a:buNone/>
              <a:defRPr sz="4000">
                <a:latin typeface="Google Sans"/>
                <a:ea typeface="Google Sans"/>
                <a:cs typeface="Google Sans"/>
                <a:sym typeface="Google Sans"/>
              </a:defRPr>
            </a:lvl5pPr>
            <a:lvl6pPr lvl="5" rtl="0">
              <a:lnSpc>
                <a:spcPct val="90000"/>
              </a:lnSpc>
              <a:spcBef>
                <a:spcPts val="0"/>
              </a:spcBef>
              <a:spcAft>
                <a:spcPts val="0"/>
              </a:spcAft>
              <a:buSzPts val="4000"/>
              <a:buNone/>
              <a:defRPr sz="4000">
                <a:latin typeface="Google Sans"/>
                <a:ea typeface="Google Sans"/>
                <a:cs typeface="Google Sans"/>
                <a:sym typeface="Google Sans"/>
              </a:defRPr>
            </a:lvl6pPr>
            <a:lvl7pPr lvl="6" rtl="0">
              <a:lnSpc>
                <a:spcPct val="90000"/>
              </a:lnSpc>
              <a:spcBef>
                <a:spcPts val="0"/>
              </a:spcBef>
              <a:spcAft>
                <a:spcPts val="0"/>
              </a:spcAft>
              <a:buSzPts val="4000"/>
              <a:buNone/>
              <a:defRPr sz="4000">
                <a:latin typeface="Google Sans"/>
                <a:ea typeface="Google Sans"/>
                <a:cs typeface="Google Sans"/>
                <a:sym typeface="Google Sans"/>
              </a:defRPr>
            </a:lvl7pPr>
            <a:lvl8pPr lvl="7" rtl="0">
              <a:lnSpc>
                <a:spcPct val="90000"/>
              </a:lnSpc>
              <a:spcBef>
                <a:spcPts val="0"/>
              </a:spcBef>
              <a:spcAft>
                <a:spcPts val="0"/>
              </a:spcAft>
              <a:buSzPts val="4000"/>
              <a:buNone/>
              <a:defRPr sz="4000">
                <a:latin typeface="Google Sans"/>
                <a:ea typeface="Google Sans"/>
                <a:cs typeface="Google Sans"/>
                <a:sym typeface="Google Sans"/>
              </a:defRPr>
            </a:lvl8pPr>
            <a:lvl9pPr lvl="8" rtl="0">
              <a:lnSpc>
                <a:spcPct val="90000"/>
              </a:lnSpc>
              <a:spcBef>
                <a:spcPts val="0"/>
              </a:spcBef>
              <a:spcAft>
                <a:spcPts val="0"/>
              </a:spcAft>
              <a:buSzPts val="4000"/>
              <a:buNone/>
              <a:defRPr sz="4000">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31" name="Shape 31"/>
        <p:cNvGrpSpPr/>
        <p:nvPr/>
      </p:nvGrpSpPr>
      <p:grpSpPr>
        <a:xfrm>
          <a:off x="0" y="0"/>
          <a:ext cx="0" cy="0"/>
          <a:chOff x="0" y="0"/>
          <a:chExt cx="0" cy="0"/>
        </a:xfrm>
      </p:grpSpPr>
      <p:sp>
        <p:nvSpPr>
          <p:cNvPr id="32" name="Google Shape;32;p8"/>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8"/>
          <p:cNvSpPr txBox="1"/>
          <p:nvPr>
            <p:ph idx="1" type="body"/>
          </p:nvPr>
        </p:nvSpPr>
        <p:spPr>
          <a:xfrm>
            <a:off x="91435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4" name="Google Shape;34;p8"/>
          <p:cNvSpPr txBox="1"/>
          <p:nvPr>
            <p:ph idx="2" type="body"/>
          </p:nvPr>
        </p:nvSpPr>
        <p:spPr>
          <a:xfrm>
            <a:off x="645565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5" name="Google Shape;35;p8"/>
          <p:cNvSpPr txBox="1"/>
          <p:nvPr>
            <p:ph idx="3" type="body"/>
          </p:nvPr>
        </p:nvSpPr>
        <p:spPr>
          <a:xfrm>
            <a:off x="1199710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36" name="Google Shape;36;p8"/>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326" name="Shape 326"/>
        <p:cNvGrpSpPr/>
        <p:nvPr/>
      </p:nvGrpSpPr>
      <p:grpSpPr>
        <a:xfrm>
          <a:off x="0" y="0"/>
          <a:ext cx="0" cy="0"/>
          <a:chOff x="0" y="0"/>
          <a:chExt cx="0" cy="0"/>
        </a:xfrm>
      </p:grpSpPr>
      <p:pic>
        <p:nvPicPr>
          <p:cNvPr id="327" name="Google Shape;327;p72"/>
          <p:cNvPicPr preferRelativeResize="0"/>
          <p:nvPr/>
        </p:nvPicPr>
        <p:blipFill>
          <a:blip r:embed="rId2">
            <a:alphaModFix/>
          </a:blip>
          <a:stretch>
            <a:fillRect/>
          </a:stretch>
        </p:blipFill>
        <p:spPr>
          <a:xfrm>
            <a:off x="16055300" y="9725557"/>
            <a:ext cx="1318712" cy="230725"/>
          </a:xfrm>
          <a:prstGeom prst="rect">
            <a:avLst/>
          </a:prstGeom>
          <a:noFill/>
          <a:ln>
            <a:noFill/>
          </a:ln>
        </p:spPr>
      </p:pic>
      <p:sp>
        <p:nvSpPr>
          <p:cNvPr id="328" name="Google Shape;328;p72"/>
          <p:cNvSpPr txBox="1"/>
          <p:nvPr>
            <p:ph type="title"/>
          </p:nvPr>
        </p:nvSpPr>
        <p:spPr>
          <a:xfrm>
            <a:off x="914400" y="914400"/>
            <a:ext cx="10918200" cy="1993200"/>
          </a:xfrm>
          <a:prstGeom prst="rect">
            <a:avLst/>
          </a:prstGeom>
        </p:spPr>
        <p:txBody>
          <a:bodyPr anchorCtr="0" anchor="t" bIns="0" lIns="0" spcFirstLastPara="1" rIns="182850" wrap="square" tIns="0">
            <a:noAutofit/>
          </a:bodyPr>
          <a:lstStyle>
            <a:lvl1pPr lvl="0" rtl="0">
              <a:lnSpc>
                <a:spcPct val="90000"/>
              </a:lnSpc>
              <a:spcBef>
                <a:spcPts val="0"/>
              </a:spcBef>
              <a:spcAft>
                <a:spcPts val="0"/>
              </a:spcAft>
              <a:buSzPts val="4000"/>
              <a:buNone/>
              <a:defRPr sz="4000"/>
            </a:lvl1pPr>
            <a:lvl2pPr lvl="1" rtl="0">
              <a:lnSpc>
                <a:spcPct val="90000"/>
              </a:lnSpc>
              <a:spcBef>
                <a:spcPts val="0"/>
              </a:spcBef>
              <a:spcAft>
                <a:spcPts val="0"/>
              </a:spcAft>
              <a:buSzPts val="4000"/>
              <a:buNone/>
              <a:defRPr sz="4000">
                <a:latin typeface="Google Sans"/>
                <a:ea typeface="Google Sans"/>
                <a:cs typeface="Google Sans"/>
                <a:sym typeface="Google Sans"/>
              </a:defRPr>
            </a:lvl2pPr>
            <a:lvl3pPr lvl="2" rtl="0">
              <a:lnSpc>
                <a:spcPct val="90000"/>
              </a:lnSpc>
              <a:spcBef>
                <a:spcPts val="0"/>
              </a:spcBef>
              <a:spcAft>
                <a:spcPts val="0"/>
              </a:spcAft>
              <a:buSzPts val="4000"/>
              <a:buNone/>
              <a:defRPr sz="4000">
                <a:latin typeface="Google Sans"/>
                <a:ea typeface="Google Sans"/>
                <a:cs typeface="Google Sans"/>
                <a:sym typeface="Google Sans"/>
              </a:defRPr>
            </a:lvl3pPr>
            <a:lvl4pPr lvl="3" rtl="0">
              <a:lnSpc>
                <a:spcPct val="90000"/>
              </a:lnSpc>
              <a:spcBef>
                <a:spcPts val="0"/>
              </a:spcBef>
              <a:spcAft>
                <a:spcPts val="0"/>
              </a:spcAft>
              <a:buSzPts val="4000"/>
              <a:buNone/>
              <a:defRPr sz="4000">
                <a:latin typeface="Google Sans"/>
                <a:ea typeface="Google Sans"/>
                <a:cs typeface="Google Sans"/>
                <a:sym typeface="Google Sans"/>
              </a:defRPr>
            </a:lvl4pPr>
            <a:lvl5pPr lvl="4" rtl="0">
              <a:lnSpc>
                <a:spcPct val="90000"/>
              </a:lnSpc>
              <a:spcBef>
                <a:spcPts val="0"/>
              </a:spcBef>
              <a:spcAft>
                <a:spcPts val="0"/>
              </a:spcAft>
              <a:buSzPts val="4000"/>
              <a:buNone/>
              <a:defRPr sz="4000">
                <a:latin typeface="Google Sans"/>
                <a:ea typeface="Google Sans"/>
                <a:cs typeface="Google Sans"/>
                <a:sym typeface="Google Sans"/>
              </a:defRPr>
            </a:lvl5pPr>
            <a:lvl6pPr lvl="5" rtl="0">
              <a:lnSpc>
                <a:spcPct val="90000"/>
              </a:lnSpc>
              <a:spcBef>
                <a:spcPts val="0"/>
              </a:spcBef>
              <a:spcAft>
                <a:spcPts val="0"/>
              </a:spcAft>
              <a:buSzPts val="4000"/>
              <a:buNone/>
              <a:defRPr sz="4000">
                <a:latin typeface="Google Sans"/>
                <a:ea typeface="Google Sans"/>
                <a:cs typeface="Google Sans"/>
                <a:sym typeface="Google Sans"/>
              </a:defRPr>
            </a:lvl6pPr>
            <a:lvl7pPr lvl="6" rtl="0">
              <a:lnSpc>
                <a:spcPct val="90000"/>
              </a:lnSpc>
              <a:spcBef>
                <a:spcPts val="0"/>
              </a:spcBef>
              <a:spcAft>
                <a:spcPts val="0"/>
              </a:spcAft>
              <a:buSzPts val="4000"/>
              <a:buNone/>
              <a:defRPr sz="4000">
                <a:latin typeface="Google Sans"/>
                <a:ea typeface="Google Sans"/>
                <a:cs typeface="Google Sans"/>
                <a:sym typeface="Google Sans"/>
              </a:defRPr>
            </a:lvl7pPr>
            <a:lvl8pPr lvl="7" rtl="0">
              <a:lnSpc>
                <a:spcPct val="90000"/>
              </a:lnSpc>
              <a:spcBef>
                <a:spcPts val="0"/>
              </a:spcBef>
              <a:spcAft>
                <a:spcPts val="0"/>
              </a:spcAft>
              <a:buSzPts val="4000"/>
              <a:buNone/>
              <a:defRPr sz="4000">
                <a:latin typeface="Google Sans"/>
                <a:ea typeface="Google Sans"/>
                <a:cs typeface="Google Sans"/>
                <a:sym typeface="Google Sans"/>
              </a:defRPr>
            </a:lvl8pPr>
            <a:lvl9pPr lvl="8" rtl="0">
              <a:lnSpc>
                <a:spcPct val="90000"/>
              </a:lnSpc>
              <a:spcBef>
                <a:spcPts val="0"/>
              </a:spcBef>
              <a:spcAft>
                <a:spcPts val="0"/>
              </a:spcAft>
              <a:buSzPts val="4000"/>
              <a:buNone/>
              <a:defRPr sz="4000">
                <a:latin typeface="Google Sans"/>
                <a:ea typeface="Google Sans"/>
                <a:cs typeface="Google Sans"/>
                <a:sym typeface="Google Sans"/>
              </a:defRPr>
            </a:lvl9pPr>
          </a:lstStyle>
          <a:p/>
        </p:txBody>
      </p:sp>
      <p:sp>
        <p:nvSpPr>
          <p:cNvPr id="329" name="Google Shape;329;p72"/>
          <p:cNvSpPr txBox="1"/>
          <p:nvPr>
            <p:ph idx="1" type="body"/>
          </p:nvPr>
        </p:nvSpPr>
        <p:spPr>
          <a:xfrm>
            <a:off x="914400" y="3072384"/>
            <a:ext cx="8156400" cy="6309600"/>
          </a:xfrm>
          <a:prstGeom prst="rect">
            <a:avLst/>
          </a:prstGeom>
        </p:spPr>
        <p:txBody>
          <a:bodyPr anchorCtr="0" anchor="t" bIns="0" lIns="0" spcFirstLastPara="1" rIns="182850" wrap="square" tIns="0">
            <a:noAutofit/>
          </a:bodyPr>
          <a:lstStyle>
            <a:lvl1pPr indent="-406400" lvl="0" marL="457200" rtl="0">
              <a:lnSpc>
                <a:spcPct val="150000"/>
              </a:lnSpc>
              <a:spcBef>
                <a:spcPts val="0"/>
              </a:spcBef>
              <a:spcAft>
                <a:spcPts val="0"/>
              </a:spcAft>
              <a:buSzPts val="2800"/>
              <a:buChar char="●"/>
              <a:defRPr/>
            </a:lvl1pPr>
            <a:lvl2pPr indent="-406400" lvl="1" marL="914400" rtl="0">
              <a:lnSpc>
                <a:spcPct val="150000"/>
              </a:lnSpc>
              <a:spcBef>
                <a:spcPts val="0"/>
              </a:spcBef>
              <a:spcAft>
                <a:spcPts val="0"/>
              </a:spcAft>
              <a:buSzPts val="2800"/>
              <a:buChar char="○"/>
              <a:defRPr/>
            </a:lvl2pPr>
            <a:lvl3pPr indent="-406400" lvl="2" marL="1371600" rtl="0">
              <a:lnSpc>
                <a:spcPct val="150000"/>
              </a:lnSpc>
              <a:spcBef>
                <a:spcPts val="0"/>
              </a:spcBef>
              <a:spcAft>
                <a:spcPts val="0"/>
              </a:spcAft>
              <a:buSzPts val="2800"/>
              <a:buChar char="■"/>
              <a:defRPr/>
            </a:lvl3pPr>
            <a:lvl4pPr indent="-406400" lvl="3" marL="1828800" rtl="0">
              <a:lnSpc>
                <a:spcPct val="150000"/>
              </a:lnSpc>
              <a:spcBef>
                <a:spcPts val="0"/>
              </a:spcBef>
              <a:spcAft>
                <a:spcPts val="0"/>
              </a:spcAft>
              <a:buSzPts val="2800"/>
              <a:buChar char="●"/>
              <a:defRPr/>
            </a:lvl4pPr>
            <a:lvl5pPr indent="-406400" lvl="4" marL="2286000" rtl="0">
              <a:lnSpc>
                <a:spcPct val="150000"/>
              </a:lnSpc>
              <a:spcBef>
                <a:spcPts val="0"/>
              </a:spcBef>
              <a:spcAft>
                <a:spcPts val="0"/>
              </a:spcAft>
              <a:buSzPts val="2800"/>
              <a:buChar char="○"/>
              <a:defRPr/>
            </a:lvl5pPr>
            <a:lvl6pPr indent="-406400" lvl="5" marL="2743200" rtl="0">
              <a:lnSpc>
                <a:spcPct val="150000"/>
              </a:lnSpc>
              <a:spcBef>
                <a:spcPts val="0"/>
              </a:spcBef>
              <a:spcAft>
                <a:spcPts val="0"/>
              </a:spcAft>
              <a:buSzPts val="2800"/>
              <a:buChar char="■"/>
              <a:defRPr/>
            </a:lvl6pPr>
            <a:lvl7pPr indent="-406400" lvl="6" marL="3200400" rtl="0">
              <a:lnSpc>
                <a:spcPct val="150000"/>
              </a:lnSpc>
              <a:spcBef>
                <a:spcPts val="0"/>
              </a:spcBef>
              <a:spcAft>
                <a:spcPts val="0"/>
              </a:spcAft>
              <a:buSzPts val="2800"/>
              <a:buChar char="●"/>
              <a:defRPr/>
            </a:lvl7pPr>
            <a:lvl8pPr indent="-406400" lvl="7" marL="3657600" rtl="0">
              <a:lnSpc>
                <a:spcPct val="150000"/>
              </a:lnSpc>
              <a:spcBef>
                <a:spcPts val="0"/>
              </a:spcBef>
              <a:spcAft>
                <a:spcPts val="0"/>
              </a:spcAft>
              <a:buSzPts val="2800"/>
              <a:buChar char="○"/>
              <a:defRPr/>
            </a:lvl8pPr>
            <a:lvl9pPr indent="-406400" lvl="8" marL="4114800" rtl="0">
              <a:lnSpc>
                <a:spcPct val="150000"/>
              </a:lnSpc>
              <a:spcBef>
                <a:spcPts val="0"/>
              </a:spcBef>
              <a:spcAft>
                <a:spcPts val="0"/>
              </a:spcAft>
              <a:buSzPts val="2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1">
  <p:cSld name="CUSTOM_2_3_1">
    <p:spTree>
      <p:nvGrpSpPr>
        <p:cNvPr id="330" name="Shape 330"/>
        <p:cNvGrpSpPr/>
        <p:nvPr/>
      </p:nvGrpSpPr>
      <p:grpSpPr>
        <a:xfrm>
          <a:off x="0" y="0"/>
          <a:ext cx="0" cy="0"/>
          <a:chOff x="0" y="0"/>
          <a:chExt cx="0" cy="0"/>
        </a:xfrm>
      </p:grpSpPr>
      <p:sp>
        <p:nvSpPr>
          <p:cNvPr id="331" name="Google Shape;331;p73"/>
          <p:cNvSpPr txBox="1"/>
          <p:nvPr>
            <p:ph idx="1" type="body"/>
          </p:nvPr>
        </p:nvSpPr>
        <p:spPr>
          <a:xfrm>
            <a:off x="914350" y="3072500"/>
            <a:ext cx="10918200" cy="61644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32" name="Google Shape;332;p73"/>
          <p:cNvSpPr txBox="1"/>
          <p:nvPr>
            <p:ph type="title"/>
          </p:nvPr>
        </p:nvSpPr>
        <p:spPr>
          <a:xfrm>
            <a:off x="914350" y="920500"/>
            <a:ext cx="109182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33" name="Google Shape;333;p73"/>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334" name="Google Shape;334;p73"/>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b - Full - Title 1">
  <p:cSld name="CUSTOM_3_1_1_1_1_1_4">
    <p:spTree>
      <p:nvGrpSpPr>
        <p:cNvPr id="335" name="Shape 335"/>
        <p:cNvGrpSpPr/>
        <p:nvPr/>
      </p:nvGrpSpPr>
      <p:grpSpPr>
        <a:xfrm>
          <a:off x="0" y="0"/>
          <a:ext cx="0" cy="0"/>
          <a:chOff x="0" y="0"/>
          <a:chExt cx="0" cy="0"/>
        </a:xfrm>
      </p:grpSpPr>
      <p:cxnSp>
        <p:nvCxnSpPr>
          <p:cNvPr id="336" name="Google Shape;336;p74"/>
          <p:cNvCxnSpPr/>
          <p:nvPr/>
        </p:nvCxnSpPr>
        <p:spPr>
          <a:xfrm>
            <a:off x="1743427" y="1017624"/>
            <a:ext cx="857400" cy="0"/>
          </a:xfrm>
          <a:prstGeom prst="straightConnector1">
            <a:avLst/>
          </a:prstGeom>
          <a:noFill/>
          <a:ln cap="flat" cmpd="sng" w="38100">
            <a:solidFill>
              <a:srgbClr val="4285F4"/>
            </a:solidFill>
            <a:prstDash val="solid"/>
            <a:round/>
            <a:headEnd len="med" w="med" type="none"/>
            <a:tailEnd len="med" w="med" type="none"/>
          </a:ln>
        </p:spPr>
      </p:cxnSp>
      <p:sp>
        <p:nvSpPr>
          <p:cNvPr id="337" name="Google Shape;337;p74"/>
          <p:cNvSpPr txBox="1"/>
          <p:nvPr>
            <p:ph type="title"/>
          </p:nvPr>
        </p:nvSpPr>
        <p:spPr>
          <a:xfrm>
            <a:off x="1672475" y="1154875"/>
            <a:ext cx="14775300" cy="1140000"/>
          </a:xfrm>
          <a:prstGeom prst="rect">
            <a:avLst/>
          </a:prstGeom>
        </p:spPr>
        <p:txBody>
          <a:bodyPr anchorCtr="0" anchor="t" bIns="0" lIns="0" spcFirstLastPara="1" rIns="182850" wrap="square" tIns="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p:cSld name="CUSTOM_6">
    <p:spTree>
      <p:nvGrpSpPr>
        <p:cNvPr id="341" name="Shape 341"/>
        <p:cNvGrpSpPr/>
        <p:nvPr/>
      </p:nvGrpSpPr>
      <p:grpSpPr>
        <a:xfrm>
          <a:off x="0" y="0"/>
          <a:ext cx="0" cy="0"/>
          <a:chOff x="0" y="0"/>
          <a:chExt cx="0" cy="0"/>
        </a:xfrm>
      </p:grpSpPr>
      <p:sp>
        <p:nvSpPr>
          <p:cNvPr id="342" name="Google Shape;342;p76"/>
          <p:cNvSpPr txBox="1"/>
          <p:nvPr>
            <p:ph type="title"/>
          </p:nvPr>
        </p:nvSpPr>
        <p:spPr>
          <a:xfrm>
            <a:off x="914400" y="3072500"/>
            <a:ext cx="81540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343" name="Google Shape;343;p76"/>
          <p:cNvSpPr txBox="1"/>
          <p:nvPr>
            <p:ph idx="1" type="subTitle"/>
          </p:nvPr>
        </p:nvSpPr>
        <p:spPr>
          <a:xfrm>
            <a:off x="911450" y="7529100"/>
            <a:ext cx="4008000" cy="186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pic>
        <p:nvPicPr>
          <p:cNvPr id="344" name="Google Shape;344;p76"/>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p:cSld name="CUSTOM_6_1">
    <p:spTree>
      <p:nvGrpSpPr>
        <p:cNvPr id="345" name="Shape 345"/>
        <p:cNvGrpSpPr/>
        <p:nvPr/>
      </p:nvGrpSpPr>
      <p:grpSpPr>
        <a:xfrm>
          <a:off x="0" y="0"/>
          <a:ext cx="0" cy="0"/>
          <a:chOff x="0" y="0"/>
          <a:chExt cx="0" cy="0"/>
        </a:xfrm>
      </p:grpSpPr>
      <p:sp>
        <p:nvSpPr>
          <p:cNvPr id="346" name="Google Shape;346;p77"/>
          <p:cNvSpPr txBox="1"/>
          <p:nvPr>
            <p:ph type="title"/>
          </p:nvPr>
        </p:nvSpPr>
        <p:spPr>
          <a:xfrm>
            <a:off x="9220250" y="3072500"/>
            <a:ext cx="81540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347" name="Google Shape;347;p77"/>
          <p:cNvSpPr txBox="1"/>
          <p:nvPr>
            <p:ph idx="1" type="subTitle"/>
          </p:nvPr>
        </p:nvSpPr>
        <p:spPr>
          <a:xfrm>
            <a:off x="9220250" y="7529100"/>
            <a:ext cx="4008000" cy="186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pic>
        <p:nvPicPr>
          <p:cNvPr id="348" name="Google Shape;348;p77"/>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Statement Left">
  <p:cSld name="CUSTOM_2_4">
    <p:spTree>
      <p:nvGrpSpPr>
        <p:cNvPr id="349" name="Shape 349"/>
        <p:cNvGrpSpPr/>
        <p:nvPr/>
      </p:nvGrpSpPr>
      <p:grpSpPr>
        <a:xfrm>
          <a:off x="0" y="0"/>
          <a:ext cx="0" cy="0"/>
          <a:chOff x="0" y="0"/>
          <a:chExt cx="0" cy="0"/>
        </a:xfrm>
      </p:grpSpPr>
      <p:sp>
        <p:nvSpPr>
          <p:cNvPr id="350" name="Google Shape;350;p78"/>
          <p:cNvSpPr txBox="1"/>
          <p:nvPr>
            <p:ph type="title"/>
          </p:nvPr>
        </p:nvSpPr>
        <p:spPr>
          <a:xfrm>
            <a:off x="914350" y="3072500"/>
            <a:ext cx="5376600" cy="4152000"/>
          </a:xfrm>
          <a:prstGeom prst="rect">
            <a:avLst/>
          </a:prstGeom>
        </p:spPr>
        <p:txBody>
          <a:bodyPr anchorCtr="0" anchor="ctr"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1" name="Google Shape;351;p78"/>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Middle">
  <p:cSld name="CUSTOM_2_4_1">
    <p:spTree>
      <p:nvGrpSpPr>
        <p:cNvPr id="352" name="Shape 352"/>
        <p:cNvGrpSpPr/>
        <p:nvPr/>
      </p:nvGrpSpPr>
      <p:grpSpPr>
        <a:xfrm>
          <a:off x="0" y="0"/>
          <a:ext cx="0" cy="0"/>
          <a:chOff x="0" y="0"/>
          <a:chExt cx="0" cy="0"/>
        </a:xfrm>
      </p:grpSpPr>
      <p:pic>
        <p:nvPicPr>
          <p:cNvPr id="353" name="Google Shape;353;p79"/>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354" name="Google Shape;354;p79"/>
          <p:cNvSpPr txBox="1"/>
          <p:nvPr>
            <p:ph type="title"/>
          </p:nvPr>
        </p:nvSpPr>
        <p:spPr>
          <a:xfrm>
            <a:off x="1815600" y="3072500"/>
            <a:ext cx="14656800" cy="4151400"/>
          </a:xfrm>
          <a:prstGeom prst="rect">
            <a:avLst/>
          </a:prstGeom>
        </p:spPr>
        <p:txBody>
          <a:bodyPr anchorCtr="0" anchor="ctr" bIns="0" lIns="0" spcFirstLastPara="1" rIns="182850" wrap="square" tIns="0">
            <a:noAutofit/>
          </a:bodyPr>
          <a:lstStyle>
            <a:lvl1pPr lvl="0" rtl="0" algn="ctr">
              <a:spcBef>
                <a:spcPts val="0"/>
              </a:spcBef>
              <a:spcAft>
                <a:spcPts val="0"/>
              </a:spcAft>
              <a:buSzPts val="5600"/>
              <a:buFont typeface="Google Sans Medium"/>
              <a:buNone/>
              <a:defRPr sz="5600"/>
            </a:lvl1pPr>
            <a:lvl2pPr lvl="1" rtl="0" algn="ctr">
              <a:spcBef>
                <a:spcPts val="0"/>
              </a:spcBef>
              <a:spcAft>
                <a:spcPts val="0"/>
              </a:spcAft>
              <a:buSzPts val="5600"/>
              <a:buFont typeface="Google Sans Medium"/>
              <a:buNone/>
              <a:defRPr sz="5600"/>
            </a:lvl2pPr>
            <a:lvl3pPr lvl="2" rtl="0" algn="ctr">
              <a:spcBef>
                <a:spcPts val="0"/>
              </a:spcBef>
              <a:spcAft>
                <a:spcPts val="0"/>
              </a:spcAft>
              <a:buSzPts val="5600"/>
              <a:buFont typeface="Google Sans Medium"/>
              <a:buNone/>
              <a:defRPr sz="5600"/>
            </a:lvl3pPr>
            <a:lvl4pPr lvl="3" rtl="0" algn="ctr">
              <a:spcBef>
                <a:spcPts val="0"/>
              </a:spcBef>
              <a:spcAft>
                <a:spcPts val="0"/>
              </a:spcAft>
              <a:buSzPts val="5600"/>
              <a:buFont typeface="Google Sans Medium"/>
              <a:buNone/>
              <a:defRPr sz="5600"/>
            </a:lvl4pPr>
            <a:lvl5pPr lvl="4" rtl="0" algn="ctr">
              <a:spcBef>
                <a:spcPts val="0"/>
              </a:spcBef>
              <a:spcAft>
                <a:spcPts val="0"/>
              </a:spcAft>
              <a:buSzPts val="5600"/>
              <a:buFont typeface="Google Sans Medium"/>
              <a:buNone/>
              <a:defRPr sz="5600"/>
            </a:lvl5pPr>
            <a:lvl6pPr lvl="5" rtl="0" algn="ctr">
              <a:spcBef>
                <a:spcPts val="0"/>
              </a:spcBef>
              <a:spcAft>
                <a:spcPts val="0"/>
              </a:spcAft>
              <a:buSzPts val="5600"/>
              <a:buFont typeface="Google Sans Medium"/>
              <a:buNone/>
              <a:defRPr sz="5600"/>
            </a:lvl6pPr>
            <a:lvl7pPr lvl="6" rtl="0" algn="ctr">
              <a:spcBef>
                <a:spcPts val="0"/>
              </a:spcBef>
              <a:spcAft>
                <a:spcPts val="0"/>
              </a:spcAft>
              <a:buSzPts val="5600"/>
              <a:buFont typeface="Google Sans Medium"/>
              <a:buNone/>
              <a:defRPr sz="5600"/>
            </a:lvl7pPr>
            <a:lvl8pPr lvl="7" rtl="0" algn="ctr">
              <a:spcBef>
                <a:spcPts val="0"/>
              </a:spcBef>
              <a:spcAft>
                <a:spcPts val="0"/>
              </a:spcAft>
              <a:buSzPts val="5600"/>
              <a:buFont typeface="Google Sans Medium"/>
              <a:buNone/>
              <a:defRPr sz="5600"/>
            </a:lvl8pPr>
            <a:lvl9pPr lvl="8" rtl="0" algn="ctr">
              <a:spcBef>
                <a:spcPts val="0"/>
              </a:spcBef>
              <a:spcAft>
                <a:spcPts val="0"/>
              </a:spcAft>
              <a:buSzPts val="5600"/>
              <a:buFont typeface="Google Sans Medium"/>
              <a:buNone/>
              <a:defRPr sz="56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355" name="Shape 355"/>
        <p:cNvGrpSpPr/>
        <p:nvPr/>
      </p:nvGrpSpPr>
      <p:grpSpPr>
        <a:xfrm>
          <a:off x="0" y="0"/>
          <a:ext cx="0" cy="0"/>
          <a:chOff x="0" y="0"/>
          <a:chExt cx="0" cy="0"/>
        </a:xfrm>
      </p:grpSpPr>
      <p:sp>
        <p:nvSpPr>
          <p:cNvPr id="356" name="Google Shape;356;p80"/>
          <p:cNvSpPr txBox="1"/>
          <p:nvPr>
            <p:ph idx="1" type="body"/>
          </p:nvPr>
        </p:nvSpPr>
        <p:spPr>
          <a:xfrm>
            <a:off x="914350" y="3072500"/>
            <a:ext cx="10918200" cy="61644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57" name="Google Shape;357;p80"/>
          <p:cNvSpPr txBox="1"/>
          <p:nvPr>
            <p:ph type="title"/>
          </p:nvPr>
        </p:nvSpPr>
        <p:spPr>
          <a:xfrm>
            <a:off x="914350" y="920500"/>
            <a:ext cx="109182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8" name="Google Shape;358;p80"/>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359" name="Shape 359"/>
        <p:cNvGrpSpPr/>
        <p:nvPr/>
      </p:nvGrpSpPr>
      <p:grpSpPr>
        <a:xfrm>
          <a:off x="0" y="0"/>
          <a:ext cx="0" cy="0"/>
          <a:chOff x="0" y="0"/>
          <a:chExt cx="0" cy="0"/>
        </a:xfrm>
      </p:grpSpPr>
      <p:sp>
        <p:nvSpPr>
          <p:cNvPr id="360" name="Google Shape;360;p81"/>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81"/>
          <p:cNvSpPr txBox="1"/>
          <p:nvPr>
            <p:ph idx="1" type="body"/>
          </p:nvPr>
        </p:nvSpPr>
        <p:spPr>
          <a:xfrm>
            <a:off x="914350" y="3072500"/>
            <a:ext cx="8154000" cy="6164400"/>
          </a:xfrm>
          <a:prstGeom prst="rect">
            <a:avLst/>
          </a:prstGeom>
        </p:spPr>
        <p:txBody>
          <a:bodyPr anchorCtr="0" anchor="t" bIns="0" lIns="0" spcFirstLastPara="1" rIns="182900"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sp>
        <p:nvSpPr>
          <p:cNvPr id="362" name="Google Shape;362;p81"/>
          <p:cNvSpPr txBox="1"/>
          <p:nvPr>
            <p:ph idx="2" type="body"/>
          </p:nvPr>
        </p:nvSpPr>
        <p:spPr>
          <a:xfrm>
            <a:off x="9220250" y="3072500"/>
            <a:ext cx="8154000" cy="6164400"/>
          </a:xfrm>
          <a:prstGeom prst="rect">
            <a:avLst/>
          </a:prstGeom>
        </p:spPr>
        <p:txBody>
          <a:bodyPr anchorCtr="0" anchor="t" bIns="0" lIns="0" spcFirstLastPara="1" rIns="182900"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pic>
        <p:nvPicPr>
          <p:cNvPr id="363" name="Google Shape;363;p81"/>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364" name="Shape 364"/>
        <p:cNvGrpSpPr/>
        <p:nvPr/>
      </p:nvGrpSpPr>
      <p:grpSpPr>
        <a:xfrm>
          <a:off x="0" y="0"/>
          <a:ext cx="0" cy="0"/>
          <a:chOff x="0" y="0"/>
          <a:chExt cx="0" cy="0"/>
        </a:xfrm>
      </p:grpSpPr>
      <p:sp>
        <p:nvSpPr>
          <p:cNvPr id="365" name="Google Shape;365;p82"/>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82"/>
          <p:cNvSpPr txBox="1"/>
          <p:nvPr>
            <p:ph idx="1" type="body"/>
          </p:nvPr>
        </p:nvSpPr>
        <p:spPr>
          <a:xfrm>
            <a:off x="914350" y="3072500"/>
            <a:ext cx="53766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67" name="Google Shape;367;p82"/>
          <p:cNvSpPr txBox="1"/>
          <p:nvPr>
            <p:ph idx="2" type="body"/>
          </p:nvPr>
        </p:nvSpPr>
        <p:spPr>
          <a:xfrm>
            <a:off x="6455650" y="3072500"/>
            <a:ext cx="53766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68" name="Google Shape;368;p82"/>
          <p:cNvSpPr txBox="1"/>
          <p:nvPr>
            <p:ph idx="3" type="body"/>
          </p:nvPr>
        </p:nvSpPr>
        <p:spPr>
          <a:xfrm>
            <a:off x="11997100" y="3072500"/>
            <a:ext cx="53766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369" name="Google Shape;369;p82"/>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37" name="Shape 37"/>
        <p:cNvGrpSpPr/>
        <p:nvPr/>
      </p:nvGrpSpPr>
      <p:grpSpPr>
        <a:xfrm>
          <a:off x="0" y="0"/>
          <a:ext cx="0" cy="0"/>
          <a:chOff x="0" y="0"/>
          <a:chExt cx="0" cy="0"/>
        </a:xfrm>
      </p:grpSpPr>
      <p:sp>
        <p:nvSpPr>
          <p:cNvPr id="38" name="Google Shape;38;p9"/>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 name="Google Shape;39;p9"/>
          <p:cNvSpPr txBox="1"/>
          <p:nvPr>
            <p:ph idx="1" type="body"/>
          </p:nvPr>
        </p:nvSpPr>
        <p:spPr>
          <a:xfrm>
            <a:off x="914400"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0" name="Google Shape;40;p9"/>
          <p:cNvSpPr txBox="1"/>
          <p:nvPr>
            <p:ph idx="2" type="body"/>
          </p:nvPr>
        </p:nvSpPr>
        <p:spPr>
          <a:xfrm>
            <a:off x="5067883"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1" name="Google Shape;41;p9"/>
          <p:cNvSpPr txBox="1"/>
          <p:nvPr>
            <p:ph idx="3" type="body"/>
          </p:nvPr>
        </p:nvSpPr>
        <p:spPr>
          <a:xfrm>
            <a:off x="9220636"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2" name="Google Shape;42;p9"/>
          <p:cNvSpPr txBox="1"/>
          <p:nvPr>
            <p:ph idx="4" type="body"/>
          </p:nvPr>
        </p:nvSpPr>
        <p:spPr>
          <a:xfrm>
            <a:off x="13373400"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43" name="Google Shape;43;p9"/>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370" name="Shape 370"/>
        <p:cNvGrpSpPr/>
        <p:nvPr/>
      </p:nvGrpSpPr>
      <p:grpSpPr>
        <a:xfrm>
          <a:off x="0" y="0"/>
          <a:ext cx="0" cy="0"/>
          <a:chOff x="0" y="0"/>
          <a:chExt cx="0" cy="0"/>
        </a:xfrm>
      </p:grpSpPr>
      <p:sp>
        <p:nvSpPr>
          <p:cNvPr id="371" name="Google Shape;371;p83"/>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83"/>
          <p:cNvSpPr txBox="1"/>
          <p:nvPr>
            <p:ph idx="1" type="body"/>
          </p:nvPr>
        </p:nvSpPr>
        <p:spPr>
          <a:xfrm>
            <a:off x="914400"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73" name="Google Shape;373;p83"/>
          <p:cNvSpPr txBox="1"/>
          <p:nvPr>
            <p:ph idx="2" type="body"/>
          </p:nvPr>
        </p:nvSpPr>
        <p:spPr>
          <a:xfrm>
            <a:off x="5067883"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74" name="Google Shape;374;p83"/>
          <p:cNvSpPr txBox="1"/>
          <p:nvPr>
            <p:ph idx="3" type="body"/>
          </p:nvPr>
        </p:nvSpPr>
        <p:spPr>
          <a:xfrm>
            <a:off x="9220636"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375" name="Google Shape;375;p83"/>
          <p:cNvSpPr txBox="1"/>
          <p:nvPr>
            <p:ph idx="4" type="body"/>
          </p:nvPr>
        </p:nvSpPr>
        <p:spPr>
          <a:xfrm>
            <a:off x="13373400" y="3072500"/>
            <a:ext cx="4000800" cy="6164400"/>
          </a:xfrm>
          <a:prstGeom prst="rect">
            <a:avLst/>
          </a:prstGeom>
        </p:spPr>
        <p:txBody>
          <a:bodyPr anchorCtr="0" anchor="t" bIns="0" lIns="0" spcFirstLastPara="1" rIns="18290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376" name="Google Shape;376;p83"/>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377" name="Shape 377"/>
        <p:cNvGrpSpPr/>
        <p:nvPr/>
      </p:nvGrpSpPr>
      <p:grpSpPr>
        <a:xfrm>
          <a:off x="0" y="0"/>
          <a:ext cx="0" cy="0"/>
          <a:chOff x="0" y="0"/>
          <a:chExt cx="0" cy="0"/>
        </a:xfrm>
      </p:grpSpPr>
      <p:sp>
        <p:nvSpPr>
          <p:cNvPr id="378" name="Google Shape;378;p84"/>
          <p:cNvSpPr txBox="1"/>
          <p:nvPr>
            <p:ph type="title"/>
          </p:nvPr>
        </p:nvSpPr>
        <p:spPr>
          <a:xfrm>
            <a:off x="914400" y="3072500"/>
            <a:ext cx="12307800" cy="4151400"/>
          </a:xfrm>
          <a:prstGeom prst="rect">
            <a:avLst/>
          </a:prstGeom>
        </p:spPr>
        <p:txBody>
          <a:bodyPr anchorCtr="0" anchor="b" bIns="0" lIns="0" spcFirstLastPara="1" rIns="182850" wrap="square" tIns="0">
            <a:noAutofit/>
          </a:bodyPr>
          <a:lstStyle>
            <a:lvl1pPr lvl="0" rtl="0">
              <a:lnSpc>
                <a:spcPct val="125000"/>
              </a:lnSpc>
              <a:spcBef>
                <a:spcPts val="0"/>
              </a:spcBef>
              <a:spcAft>
                <a:spcPts val="0"/>
              </a:spcAft>
              <a:buNone/>
              <a:defRPr sz="4800"/>
            </a:lvl1pPr>
            <a:lvl2pPr lvl="1" rtl="0">
              <a:lnSpc>
                <a:spcPct val="125000"/>
              </a:lnSpc>
              <a:spcBef>
                <a:spcPts val="2000"/>
              </a:spcBef>
              <a:spcAft>
                <a:spcPts val="0"/>
              </a:spcAft>
              <a:buNone/>
              <a:defRPr sz="4800"/>
            </a:lvl2pPr>
            <a:lvl3pPr lvl="2" rtl="0">
              <a:lnSpc>
                <a:spcPct val="125000"/>
              </a:lnSpc>
              <a:spcBef>
                <a:spcPts val="2000"/>
              </a:spcBef>
              <a:spcAft>
                <a:spcPts val="0"/>
              </a:spcAft>
              <a:buNone/>
              <a:defRPr sz="4800"/>
            </a:lvl3pPr>
            <a:lvl4pPr lvl="3" rtl="0">
              <a:lnSpc>
                <a:spcPct val="125000"/>
              </a:lnSpc>
              <a:spcBef>
                <a:spcPts val="2000"/>
              </a:spcBef>
              <a:spcAft>
                <a:spcPts val="0"/>
              </a:spcAft>
              <a:buNone/>
              <a:defRPr sz="4800"/>
            </a:lvl4pPr>
            <a:lvl5pPr lvl="4" rtl="0">
              <a:lnSpc>
                <a:spcPct val="125000"/>
              </a:lnSpc>
              <a:spcBef>
                <a:spcPts val="2000"/>
              </a:spcBef>
              <a:spcAft>
                <a:spcPts val="0"/>
              </a:spcAft>
              <a:buNone/>
              <a:defRPr sz="4800"/>
            </a:lvl5pPr>
            <a:lvl6pPr lvl="5" rtl="0">
              <a:lnSpc>
                <a:spcPct val="125000"/>
              </a:lnSpc>
              <a:spcBef>
                <a:spcPts val="2000"/>
              </a:spcBef>
              <a:spcAft>
                <a:spcPts val="0"/>
              </a:spcAft>
              <a:buNone/>
              <a:defRPr sz="4800"/>
            </a:lvl6pPr>
            <a:lvl7pPr lvl="6" rtl="0">
              <a:lnSpc>
                <a:spcPct val="125000"/>
              </a:lnSpc>
              <a:spcBef>
                <a:spcPts val="2000"/>
              </a:spcBef>
              <a:spcAft>
                <a:spcPts val="0"/>
              </a:spcAft>
              <a:buNone/>
              <a:defRPr sz="4800"/>
            </a:lvl7pPr>
            <a:lvl8pPr lvl="7" rtl="0">
              <a:lnSpc>
                <a:spcPct val="125000"/>
              </a:lnSpc>
              <a:spcBef>
                <a:spcPts val="2000"/>
              </a:spcBef>
              <a:spcAft>
                <a:spcPts val="0"/>
              </a:spcAft>
              <a:buNone/>
              <a:defRPr sz="4800"/>
            </a:lvl8pPr>
            <a:lvl9pPr lvl="8" rtl="0">
              <a:lnSpc>
                <a:spcPct val="125000"/>
              </a:lnSpc>
              <a:spcBef>
                <a:spcPts val="2000"/>
              </a:spcBef>
              <a:spcAft>
                <a:spcPts val="2000"/>
              </a:spcAft>
              <a:buNone/>
              <a:defRPr sz="4800"/>
            </a:lvl9pPr>
          </a:lstStyle>
          <a:p/>
        </p:txBody>
      </p:sp>
      <p:pic>
        <p:nvPicPr>
          <p:cNvPr id="379" name="Google Shape;379;p84"/>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380" name="Google Shape;380;p84"/>
          <p:cNvSpPr txBox="1"/>
          <p:nvPr>
            <p:ph idx="1" type="subTitle"/>
          </p:nvPr>
        </p:nvSpPr>
        <p:spPr>
          <a:xfrm>
            <a:off x="914400" y="7376500"/>
            <a:ext cx="8153400" cy="18600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Large graphic">
  <p:cSld name="CUSTOM_3_1_1_1_1">
    <p:spTree>
      <p:nvGrpSpPr>
        <p:cNvPr id="381" name="Shape 381"/>
        <p:cNvGrpSpPr/>
        <p:nvPr/>
      </p:nvGrpSpPr>
      <p:grpSpPr>
        <a:xfrm>
          <a:off x="0" y="0"/>
          <a:ext cx="0" cy="0"/>
          <a:chOff x="0" y="0"/>
          <a:chExt cx="0" cy="0"/>
        </a:xfrm>
      </p:grpSpPr>
      <p:sp>
        <p:nvSpPr>
          <p:cNvPr id="382" name="Google Shape;382;p85"/>
          <p:cNvSpPr txBox="1"/>
          <p:nvPr>
            <p:ph type="title"/>
          </p:nvPr>
        </p:nvSpPr>
        <p:spPr>
          <a:xfrm>
            <a:off x="914400" y="3072500"/>
            <a:ext cx="5376600" cy="1993200"/>
          </a:xfrm>
          <a:prstGeom prst="rect">
            <a:avLst/>
          </a:prstGeom>
        </p:spPr>
        <p:txBody>
          <a:bodyPr anchorCtr="0" anchor="b"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85"/>
          <p:cNvSpPr txBox="1"/>
          <p:nvPr>
            <p:ph idx="1" type="body"/>
          </p:nvPr>
        </p:nvSpPr>
        <p:spPr>
          <a:xfrm>
            <a:off x="914400" y="5212100"/>
            <a:ext cx="5376600" cy="4024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384" name="Google Shape;384;p85"/>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lain">
  <p:cSld name="CUSTOM_3_1_1_1_1_1_1_1_1_1_1">
    <p:spTree>
      <p:nvGrpSpPr>
        <p:cNvPr id="385" name="Shape 385"/>
        <p:cNvGrpSpPr/>
        <p:nvPr/>
      </p:nvGrpSpPr>
      <p:grpSpPr>
        <a:xfrm>
          <a:off x="0" y="0"/>
          <a:ext cx="0" cy="0"/>
          <a:chOff x="0" y="0"/>
          <a:chExt cx="0" cy="0"/>
        </a:xfrm>
      </p:grpSpPr>
      <p:pic>
        <p:nvPicPr>
          <p:cNvPr id="386" name="Google Shape;386;p86"/>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reak Dark">
  <p:cSld name="CUSTOM_3_1_1_1_1_1_1_1_1_1_1_1">
    <p:bg>
      <p:bgPr>
        <a:solidFill>
          <a:srgbClr val="202124"/>
        </a:solidFill>
      </p:bgPr>
    </p:bg>
    <p:spTree>
      <p:nvGrpSpPr>
        <p:cNvPr id="387" name="Shape 387"/>
        <p:cNvGrpSpPr/>
        <p:nvPr/>
      </p:nvGrpSpPr>
      <p:grpSpPr>
        <a:xfrm>
          <a:off x="0" y="0"/>
          <a:ext cx="0" cy="0"/>
          <a:chOff x="0" y="0"/>
          <a:chExt cx="0" cy="0"/>
        </a:xfrm>
      </p:grpSpPr>
      <p:sp>
        <p:nvSpPr>
          <p:cNvPr id="388" name="Google Shape;388;p87"/>
          <p:cNvSpPr txBox="1"/>
          <p:nvPr>
            <p:ph type="title"/>
          </p:nvPr>
        </p:nvSpPr>
        <p:spPr>
          <a:xfrm>
            <a:off x="914350" y="3070800"/>
            <a:ext cx="109182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pic>
        <p:nvPicPr>
          <p:cNvPr id="389" name="Google Shape;389;p87"/>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reak Numbers">
  <p:cSld name="CUSTOM_7_1_1_1_1_1_1_1_1">
    <p:bg>
      <p:bgPr>
        <a:solidFill>
          <a:schemeClr val="accent1"/>
        </a:solidFill>
      </p:bgPr>
    </p:bg>
    <p:spTree>
      <p:nvGrpSpPr>
        <p:cNvPr id="390" name="Shape 390"/>
        <p:cNvGrpSpPr/>
        <p:nvPr/>
      </p:nvGrpSpPr>
      <p:grpSpPr>
        <a:xfrm>
          <a:off x="0" y="0"/>
          <a:ext cx="0" cy="0"/>
          <a:chOff x="0" y="0"/>
          <a:chExt cx="0" cy="0"/>
        </a:xfrm>
      </p:grpSpPr>
      <p:sp>
        <p:nvSpPr>
          <p:cNvPr id="391" name="Google Shape;391;p88"/>
          <p:cNvSpPr txBox="1"/>
          <p:nvPr>
            <p:ph type="title"/>
          </p:nvPr>
        </p:nvSpPr>
        <p:spPr>
          <a:xfrm>
            <a:off x="5212080" y="2084832"/>
            <a:ext cx="8169000" cy="787800"/>
          </a:xfrm>
          <a:prstGeom prst="rect">
            <a:avLst/>
          </a:prstGeom>
        </p:spPr>
        <p:txBody>
          <a:bodyPr anchorCtr="0" anchor="t" bIns="0" lIns="0" spcFirstLastPara="1" rIns="182850" wrap="square" tIns="0">
            <a:noAutofit/>
          </a:bodyPr>
          <a:lstStyle>
            <a:lvl1pPr lvl="0" rtl="0">
              <a:lnSpc>
                <a:spcPct val="115000"/>
              </a:lnSpc>
              <a:spcBef>
                <a:spcPts val="0"/>
              </a:spcBef>
              <a:spcAft>
                <a:spcPts val="0"/>
              </a:spcAft>
              <a:buClr>
                <a:srgbClr val="202124"/>
              </a:buClr>
              <a:buSzPts val="1400"/>
              <a:buFont typeface="Google Sans Medium"/>
              <a:buNone/>
              <a:defRPr sz="3800">
                <a:solidFill>
                  <a:srgbClr val="FFFFFF"/>
                </a:solidFill>
              </a:defRPr>
            </a:lvl1pPr>
            <a:lvl2pPr lvl="1" rtl="0">
              <a:lnSpc>
                <a:spcPct val="115000"/>
              </a:lnSpc>
              <a:spcBef>
                <a:spcPts val="0"/>
              </a:spcBef>
              <a:spcAft>
                <a:spcPts val="0"/>
              </a:spcAft>
              <a:buSzPts val="1400"/>
              <a:buFont typeface="Google Sans Medium"/>
              <a:buNone/>
              <a:defRPr/>
            </a:lvl2pPr>
            <a:lvl3pPr lvl="2" rtl="0">
              <a:lnSpc>
                <a:spcPct val="115000"/>
              </a:lnSpc>
              <a:spcBef>
                <a:spcPts val="0"/>
              </a:spcBef>
              <a:spcAft>
                <a:spcPts val="0"/>
              </a:spcAft>
              <a:buSzPts val="1400"/>
              <a:buFont typeface="Google Sans Medium"/>
              <a:buNone/>
              <a:defRPr/>
            </a:lvl3pPr>
            <a:lvl4pPr lvl="3" rtl="0">
              <a:lnSpc>
                <a:spcPct val="115000"/>
              </a:lnSpc>
              <a:spcBef>
                <a:spcPts val="0"/>
              </a:spcBef>
              <a:spcAft>
                <a:spcPts val="0"/>
              </a:spcAft>
              <a:buSzPts val="1400"/>
              <a:buFont typeface="Google Sans Medium"/>
              <a:buNone/>
              <a:defRPr/>
            </a:lvl4pPr>
            <a:lvl5pPr lvl="4" rtl="0">
              <a:lnSpc>
                <a:spcPct val="115000"/>
              </a:lnSpc>
              <a:spcBef>
                <a:spcPts val="0"/>
              </a:spcBef>
              <a:spcAft>
                <a:spcPts val="0"/>
              </a:spcAft>
              <a:buSzPts val="1400"/>
              <a:buFont typeface="Google Sans Medium"/>
              <a:buNone/>
              <a:defRPr/>
            </a:lvl5pPr>
            <a:lvl6pPr lvl="5" rtl="0">
              <a:lnSpc>
                <a:spcPct val="115000"/>
              </a:lnSpc>
              <a:spcBef>
                <a:spcPts val="0"/>
              </a:spcBef>
              <a:spcAft>
                <a:spcPts val="0"/>
              </a:spcAft>
              <a:buSzPts val="1400"/>
              <a:buFont typeface="Google Sans Medium"/>
              <a:buNone/>
              <a:defRPr/>
            </a:lvl6pPr>
            <a:lvl7pPr lvl="6" rtl="0">
              <a:lnSpc>
                <a:spcPct val="115000"/>
              </a:lnSpc>
              <a:spcBef>
                <a:spcPts val="0"/>
              </a:spcBef>
              <a:spcAft>
                <a:spcPts val="0"/>
              </a:spcAft>
              <a:buSzPts val="1400"/>
              <a:buFont typeface="Google Sans Medium"/>
              <a:buNone/>
              <a:defRPr/>
            </a:lvl7pPr>
            <a:lvl8pPr lvl="7" rtl="0">
              <a:lnSpc>
                <a:spcPct val="115000"/>
              </a:lnSpc>
              <a:spcBef>
                <a:spcPts val="0"/>
              </a:spcBef>
              <a:spcAft>
                <a:spcPts val="0"/>
              </a:spcAft>
              <a:buSzPts val="1400"/>
              <a:buFont typeface="Google Sans Medium"/>
              <a:buNone/>
              <a:defRPr/>
            </a:lvl8pPr>
            <a:lvl9pPr lvl="8" rtl="0">
              <a:lnSpc>
                <a:spcPct val="115000"/>
              </a:lnSpc>
              <a:spcBef>
                <a:spcPts val="0"/>
              </a:spcBef>
              <a:spcAft>
                <a:spcPts val="0"/>
              </a:spcAft>
              <a:buSzPts val="1400"/>
              <a:buFont typeface="Google Sans Medium"/>
              <a:buNone/>
              <a:defRPr/>
            </a:lvl9pPr>
          </a:lstStyle>
          <a:p/>
        </p:txBody>
      </p:sp>
      <p:sp>
        <p:nvSpPr>
          <p:cNvPr id="392" name="Google Shape;392;p88"/>
          <p:cNvSpPr txBox="1"/>
          <p:nvPr>
            <p:ph idx="1" type="subTitle"/>
          </p:nvPr>
        </p:nvSpPr>
        <p:spPr>
          <a:xfrm>
            <a:off x="5212080" y="3151632"/>
            <a:ext cx="8014200" cy="5013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3200"/>
              <a:buNone/>
              <a:defRPr sz="3200">
                <a:solidFill>
                  <a:srgbClr val="FFFFFF"/>
                </a:solidFill>
              </a:defRPr>
            </a:lvl1pPr>
            <a:lvl2pPr lvl="1" rtl="0">
              <a:lnSpc>
                <a:spcPct val="100000"/>
              </a:lnSpc>
              <a:spcBef>
                <a:spcPts val="3600"/>
              </a:spcBef>
              <a:spcAft>
                <a:spcPts val="0"/>
              </a:spcAft>
              <a:buSzPts val="3200"/>
              <a:buNone/>
              <a:defRPr sz="3200"/>
            </a:lvl2pPr>
            <a:lvl3pPr lvl="2" rtl="0">
              <a:lnSpc>
                <a:spcPct val="100000"/>
              </a:lnSpc>
              <a:spcBef>
                <a:spcPts val="3600"/>
              </a:spcBef>
              <a:spcAft>
                <a:spcPts val="0"/>
              </a:spcAft>
              <a:buSzPts val="3200"/>
              <a:buNone/>
              <a:defRPr sz="3200"/>
            </a:lvl3pPr>
            <a:lvl4pPr lvl="3" rtl="0">
              <a:lnSpc>
                <a:spcPct val="100000"/>
              </a:lnSpc>
              <a:spcBef>
                <a:spcPts val="3600"/>
              </a:spcBef>
              <a:spcAft>
                <a:spcPts val="0"/>
              </a:spcAft>
              <a:buSzPts val="3200"/>
              <a:buNone/>
              <a:defRPr sz="3200"/>
            </a:lvl4pPr>
            <a:lvl5pPr lvl="4" rtl="0">
              <a:lnSpc>
                <a:spcPct val="100000"/>
              </a:lnSpc>
              <a:spcBef>
                <a:spcPts val="3600"/>
              </a:spcBef>
              <a:spcAft>
                <a:spcPts val="0"/>
              </a:spcAft>
              <a:buSzPts val="3200"/>
              <a:buNone/>
              <a:defRPr sz="3200"/>
            </a:lvl5pPr>
            <a:lvl6pPr lvl="5" rtl="0">
              <a:lnSpc>
                <a:spcPct val="100000"/>
              </a:lnSpc>
              <a:spcBef>
                <a:spcPts val="3600"/>
              </a:spcBef>
              <a:spcAft>
                <a:spcPts val="0"/>
              </a:spcAft>
              <a:buSzPts val="3200"/>
              <a:buNone/>
              <a:defRPr sz="3200"/>
            </a:lvl6pPr>
            <a:lvl7pPr lvl="6" rtl="0">
              <a:lnSpc>
                <a:spcPct val="100000"/>
              </a:lnSpc>
              <a:spcBef>
                <a:spcPts val="3600"/>
              </a:spcBef>
              <a:spcAft>
                <a:spcPts val="0"/>
              </a:spcAft>
              <a:buSzPts val="3200"/>
              <a:buNone/>
              <a:defRPr sz="3200"/>
            </a:lvl7pPr>
            <a:lvl8pPr lvl="7" rtl="0">
              <a:lnSpc>
                <a:spcPct val="100000"/>
              </a:lnSpc>
              <a:spcBef>
                <a:spcPts val="3600"/>
              </a:spcBef>
              <a:spcAft>
                <a:spcPts val="0"/>
              </a:spcAft>
              <a:buSzPts val="3200"/>
              <a:buNone/>
              <a:defRPr sz="3200"/>
            </a:lvl8pPr>
            <a:lvl9pPr lvl="8" rtl="0">
              <a:lnSpc>
                <a:spcPct val="100000"/>
              </a:lnSpc>
              <a:spcBef>
                <a:spcPts val="3600"/>
              </a:spcBef>
              <a:spcAft>
                <a:spcPts val="3600"/>
              </a:spcAft>
              <a:buSzPts val="3200"/>
              <a:buNone/>
              <a:defRPr sz="3200"/>
            </a:lvl9pPr>
          </a:lstStyle>
          <a:p/>
        </p:txBody>
      </p:sp>
      <p:pic>
        <p:nvPicPr>
          <p:cNvPr id="393" name="Google Shape;393;p88"/>
          <p:cNvPicPr preferRelativeResize="0"/>
          <p:nvPr/>
        </p:nvPicPr>
        <p:blipFill>
          <a:blip r:embed="rId2">
            <a:alphaModFix/>
          </a:blip>
          <a:stretch>
            <a:fillRect/>
          </a:stretch>
        </p:blipFill>
        <p:spPr>
          <a:xfrm>
            <a:off x="16055300" y="9725557"/>
            <a:ext cx="1318712" cy="23072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reak Left">
  <p:cSld name="CUSTOM_3_1_1_1_1_1_1_1_1_1_1_1_1">
    <p:bg>
      <p:bgPr>
        <a:solidFill>
          <a:srgbClr val="FFFFFF"/>
        </a:solidFill>
      </p:bgPr>
    </p:bg>
    <p:spTree>
      <p:nvGrpSpPr>
        <p:cNvPr id="394" name="Shape 394"/>
        <p:cNvGrpSpPr/>
        <p:nvPr/>
      </p:nvGrpSpPr>
      <p:grpSpPr>
        <a:xfrm>
          <a:off x="0" y="0"/>
          <a:ext cx="0" cy="0"/>
          <a:chOff x="0" y="0"/>
          <a:chExt cx="0" cy="0"/>
        </a:xfrm>
      </p:grpSpPr>
      <p:sp>
        <p:nvSpPr>
          <p:cNvPr id="395" name="Google Shape;395;p89"/>
          <p:cNvSpPr txBox="1"/>
          <p:nvPr>
            <p:ph type="title"/>
          </p:nvPr>
        </p:nvSpPr>
        <p:spPr>
          <a:xfrm>
            <a:off x="914350" y="3070800"/>
            <a:ext cx="81540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396" name="Google Shape;396;p89"/>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Break Right">
  <p:cSld name="CUSTOM_3_1_1_1_1_1_1_1_1_1_1_1_1_1">
    <p:bg>
      <p:bgPr>
        <a:solidFill>
          <a:srgbClr val="FFFFFF"/>
        </a:solidFill>
      </p:bgPr>
    </p:bg>
    <p:spTree>
      <p:nvGrpSpPr>
        <p:cNvPr id="397" name="Shape 397"/>
        <p:cNvGrpSpPr/>
        <p:nvPr/>
      </p:nvGrpSpPr>
      <p:grpSpPr>
        <a:xfrm>
          <a:off x="0" y="0"/>
          <a:ext cx="0" cy="0"/>
          <a:chOff x="0" y="0"/>
          <a:chExt cx="0" cy="0"/>
        </a:xfrm>
      </p:grpSpPr>
      <p:sp>
        <p:nvSpPr>
          <p:cNvPr id="398" name="Google Shape;398;p90"/>
          <p:cNvSpPr txBox="1"/>
          <p:nvPr>
            <p:ph type="title"/>
          </p:nvPr>
        </p:nvSpPr>
        <p:spPr>
          <a:xfrm>
            <a:off x="9220250" y="3070800"/>
            <a:ext cx="81540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399" name="Google Shape;399;p90"/>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ue info">
  <p:cSld name="CUSTOM_7">
    <p:bg>
      <p:bgPr>
        <a:solidFill>
          <a:srgbClr val="1A73E8"/>
        </a:solidFill>
      </p:bgPr>
    </p:bg>
    <p:spTree>
      <p:nvGrpSpPr>
        <p:cNvPr id="400" name="Shape 400"/>
        <p:cNvGrpSpPr/>
        <p:nvPr/>
      </p:nvGrpSpPr>
      <p:grpSpPr>
        <a:xfrm>
          <a:off x="0" y="0"/>
          <a:ext cx="0" cy="0"/>
          <a:chOff x="0" y="0"/>
          <a:chExt cx="0" cy="0"/>
        </a:xfrm>
      </p:grpSpPr>
      <p:sp>
        <p:nvSpPr>
          <p:cNvPr id="401" name="Google Shape;401;p91"/>
          <p:cNvSpPr txBox="1"/>
          <p:nvPr>
            <p:ph type="title"/>
          </p:nvPr>
        </p:nvSpPr>
        <p:spPr>
          <a:xfrm>
            <a:off x="3781475" y="3072500"/>
            <a:ext cx="8302800" cy="11148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402" name="Google Shape;402;p91"/>
          <p:cNvSpPr txBox="1"/>
          <p:nvPr>
            <p:ph idx="2" type="title"/>
          </p:nvPr>
        </p:nvSpPr>
        <p:spPr>
          <a:xfrm>
            <a:off x="3781475" y="5224500"/>
            <a:ext cx="8302800" cy="11148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403" name="Google Shape;403;p91"/>
          <p:cNvSpPr txBox="1"/>
          <p:nvPr>
            <p:ph idx="3" type="title"/>
          </p:nvPr>
        </p:nvSpPr>
        <p:spPr>
          <a:xfrm>
            <a:off x="3781475" y="7376500"/>
            <a:ext cx="8302800" cy="11148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1pPr>
            <a:lvl2pPr lvl="1"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2pPr>
            <a:lvl3pPr lvl="2"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3pPr>
            <a:lvl4pPr lvl="3"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4pPr>
            <a:lvl5pPr lvl="4"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5pPr>
            <a:lvl6pPr lvl="5"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6pPr>
            <a:lvl7pPr lvl="6"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7pPr>
            <a:lvl8pPr lvl="7"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8pPr>
            <a:lvl9pPr lvl="8" rtl="0">
              <a:spcBef>
                <a:spcPts val="0"/>
              </a:spcBef>
              <a:spcAft>
                <a:spcPts val="0"/>
              </a:spcAft>
              <a:buClr>
                <a:srgbClr val="FFFFFF"/>
              </a:buClr>
              <a:buSzPts val="3600"/>
              <a:buFont typeface="Google Sans Text"/>
              <a:buNone/>
              <a:defRPr sz="3600">
                <a:solidFill>
                  <a:srgbClr val="FFFFFF"/>
                </a:solidFill>
                <a:latin typeface="Google Sans Text"/>
                <a:ea typeface="Google Sans Text"/>
                <a:cs typeface="Google Sans Text"/>
                <a:sym typeface="Google Sans Text"/>
              </a:defRPr>
            </a:lvl9pPr>
          </a:lstStyle>
          <a:p/>
        </p:txBody>
      </p:sp>
      <p:sp>
        <p:nvSpPr>
          <p:cNvPr id="404" name="Google Shape;404;p91"/>
          <p:cNvSpPr txBox="1"/>
          <p:nvPr/>
        </p:nvSpPr>
        <p:spPr>
          <a:xfrm>
            <a:off x="914400" y="3072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File name:</a:t>
            </a:r>
            <a:endParaRPr sz="3600">
              <a:solidFill>
                <a:srgbClr val="FFFFFF"/>
              </a:solidFill>
              <a:latin typeface="Google Sans Text"/>
              <a:ea typeface="Google Sans Text"/>
              <a:cs typeface="Google Sans Text"/>
              <a:sym typeface="Google Sans Text"/>
            </a:endParaRPr>
          </a:p>
        </p:txBody>
      </p:sp>
      <p:sp>
        <p:nvSpPr>
          <p:cNvPr id="405" name="Google Shape;405;p91"/>
          <p:cNvSpPr txBox="1"/>
          <p:nvPr/>
        </p:nvSpPr>
        <p:spPr>
          <a:xfrm>
            <a:off x="914400" y="5224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Format:</a:t>
            </a:r>
            <a:endParaRPr sz="3600">
              <a:solidFill>
                <a:srgbClr val="FFFFFF"/>
              </a:solidFill>
              <a:latin typeface="Google Sans Text"/>
              <a:ea typeface="Google Sans Text"/>
              <a:cs typeface="Google Sans Text"/>
              <a:sym typeface="Google Sans Text"/>
            </a:endParaRPr>
          </a:p>
        </p:txBody>
      </p:sp>
      <p:sp>
        <p:nvSpPr>
          <p:cNvPr id="406" name="Google Shape;406;p91"/>
          <p:cNvSpPr txBox="1"/>
          <p:nvPr/>
        </p:nvSpPr>
        <p:spPr>
          <a:xfrm>
            <a:off x="914400" y="7376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Text"/>
                <a:ea typeface="Google Sans Text"/>
                <a:cs typeface="Google Sans Text"/>
                <a:sym typeface="Google Sans Text"/>
              </a:rPr>
              <a:t>Presenter:</a:t>
            </a:r>
            <a:endParaRPr sz="3600">
              <a:solidFill>
                <a:srgbClr val="FFFFFF"/>
              </a:solidFill>
              <a:latin typeface="Google Sans Text"/>
              <a:ea typeface="Google Sans Text"/>
              <a:cs typeface="Google Sans Text"/>
              <a:sym typeface="Google Sans Text"/>
            </a:endParaRPr>
          </a:p>
        </p:txBody>
      </p:sp>
      <p:sp>
        <p:nvSpPr>
          <p:cNvPr id="407" name="Google Shape;407;p91"/>
          <p:cNvSpPr txBox="1"/>
          <p:nvPr/>
        </p:nvSpPr>
        <p:spPr>
          <a:xfrm>
            <a:off x="914400" y="920500"/>
            <a:ext cx="3012600" cy="73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Video Info</a:t>
            </a:r>
            <a:endParaRPr sz="4800">
              <a:solidFill>
                <a:srgbClr val="FFFFFF"/>
              </a:solidFill>
              <a:latin typeface="Google Sans"/>
              <a:ea typeface="Google Sans"/>
              <a:cs typeface="Google Sans"/>
              <a:sym typeface="Google San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p:cSld name="CUSTOM_4">
    <p:spTree>
      <p:nvGrpSpPr>
        <p:cNvPr id="408" name="Shape 40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44" name="Shape 44"/>
        <p:cNvGrpSpPr/>
        <p:nvPr/>
      </p:nvGrpSpPr>
      <p:grpSpPr>
        <a:xfrm>
          <a:off x="0" y="0"/>
          <a:ext cx="0" cy="0"/>
          <a:chOff x="0" y="0"/>
          <a:chExt cx="0" cy="0"/>
        </a:xfrm>
      </p:grpSpPr>
      <p:sp>
        <p:nvSpPr>
          <p:cNvPr id="45" name="Google Shape;45;p10"/>
          <p:cNvSpPr txBox="1"/>
          <p:nvPr>
            <p:ph type="title"/>
          </p:nvPr>
        </p:nvSpPr>
        <p:spPr>
          <a:xfrm>
            <a:off x="914400" y="3072500"/>
            <a:ext cx="12307800" cy="4151400"/>
          </a:xfrm>
          <a:prstGeom prst="rect">
            <a:avLst/>
          </a:prstGeom>
        </p:spPr>
        <p:txBody>
          <a:bodyPr anchorCtr="0" anchor="b" bIns="0" lIns="0" spcFirstLastPara="1" rIns="182850" wrap="square" tIns="0">
            <a:noAutofit/>
          </a:bodyPr>
          <a:lstStyle>
            <a:lvl1pPr lvl="0" rtl="0">
              <a:lnSpc>
                <a:spcPct val="125000"/>
              </a:lnSpc>
              <a:spcBef>
                <a:spcPts val="0"/>
              </a:spcBef>
              <a:spcAft>
                <a:spcPts val="0"/>
              </a:spcAft>
              <a:buNone/>
              <a:defRPr sz="4800"/>
            </a:lvl1pPr>
            <a:lvl2pPr lvl="1" rtl="0">
              <a:lnSpc>
                <a:spcPct val="125000"/>
              </a:lnSpc>
              <a:spcBef>
                <a:spcPts val="2000"/>
              </a:spcBef>
              <a:spcAft>
                <a:spcPts val="0"/>
              </a:spcAft>
              <a:buNone/>
              <a:defRPr sz="4800"/>
            </a:lvl2pPr>
            <a:lvl3pPr lvl="2" rtl="0">
              <a:lnSpc>
                <a:spcPct val="125000"/>
              </a:lnSpc>
              <a:spcBef>
                <a:spcPts val="2000"/>
              </a:spcBef>
              <a:spcAft>
                <a:spcPts val="0"/>
              </a:spcAft>
              <a:buNone/>
              <a:defRPr sz="4800"/>
            </a:lvl3pPr>
            <a:lvl4pPr lvl="3" rtl="0">
              <a:lnSpc>
                <a:spcPct val="125000"/>
              </a:lnSpc>
              <a:spcBef>
                <a:spcPts val="2000"/>
              </a:spcBef>
              <a:spcAft>
                <a:spcPts val="0"/>
              </a:spcAft>
              <a:buNone/>
              <a:defRPr sz="4800"/>
            </a:lvl4pPr>
            <a:lvl5pPr lvl="4" rtl="0">
              <a:lnSpc>
                <a:spcPct val="125000"/>
              </a:lnSpc>
              <a:spcBef>
                <a:spcPts val="2000"/>
              </a:spcBef>
              <a:spcAft>
                <a:spcPts val="0"/>
              </a:spcAft>
              <a:buNone/>
              <a:defRPr sz="4800"/>
            </a:lvl5pPr>
            <a:lvl6pPr lvl="5" rtl="0">
              <a:lnSpc>
                <a:spcPct val="125000"/>
              </a:lnSpc>
              <a:spcBef>
                <a:spcPts val="2000"/>
              </a:spcBef>
              <a:spcAft>
                <a:spcPts val="0"/>
              </a:spcAft>
              <a:buNone/>
              <a:defRPr sz="4800"/>
            </a:lvl6pPr>
            <a:lvl7pPr lvl="6" rtl="0">
              <a:lnSpc>
                <a:spcPct val="125000"/>
              </a:lnSpc>
              <a:spcBef>
                <a:spcPts val="2000"/>
              </a:spcBef>
              <a:spcAft>
                <a:spcPts val="0"/>
              </a:spcAft>
              <a:buNone/>
              <a:defRPr sz="4800"/>
            </a:lvl7pPr>
            <a:lvl8pPr lvl="7" rtl="0">
              <a:lnSpc>
                <a:spcPct val="125000"/>
              </a:lnSpc>
              <a:spcBef>
                <a:spcPts val="2000"/>
              </a:spcBef>
              <a:spcAft>
                <a:spcPts val="0"/>
              </a:spcAft>
              <a:buNone/>
              <a:defRPr sz="4800"/>
            </a:lvl8pPr>
            <a:lvl9pPr lvl="8" rtl="0">
              <a:lnSpc>
                <a:spcPct val="125000"/>
              </a:lnSpc>
              <a:spcBef>
                <a:spcPts val="2000"/>
              </a:spcBef>
              <a:spcAft>
                <a:spcPts val="2000"/>
              </a:spcAft>
              <a:buNone/>
              <a:defRPr sz="4800"/>
            </a:lvl9pPr>
          </a:lstStyle>
          <a:p/>
        </p:txBody>
      </p:sp>
      <p:pic>
        <p:nvPicPr>
          <p:cNvPr id="46" name="Google Shape;46;p10"/>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47" name="Google Shape;47;p10"/>
          <p:cNvSpPr txBox="1"/>
          <p:nvPr>
            <p:ph idx="1" type="subTitle"/>
          </p:nvPr>
        </p:nvSpPr>
        <p:spPr>
          <a:xfrm>
            <a:off x="914400" y="7376500"/>
            <a:ext cx="8153400" cy="18600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Embedded Video ">
  <p:cSld name="CUSTOM_4_1">
    <p:bg>
      <p:bgPr>
        <a:solidFill>
          <a:srgbClr val="000000"/>
        </a:solidFill>
      </p:bgPr>
    </p:bg>
    <p:spTree>
      <p:nvGrpSpPr>
        <p:cNvPr id="409" name="Shape 409"/>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 Presenter - Master title - Blue">
  <p:cSld name="CUSTOM_2_4_2">
    <p:spTree>
      <p:nvGrpSpPr>
        <p:cNvPr id="410" name="Shape 410"/>
        <p:cNvGrpSpPr/>
        <p:nvPr/>
      </p:nvGrpSpPr>
      <p:grpSpPr>
        <a:xfrm>
          <a:off x="0" y="0"/>
          <a:ext cx="0" cy="0"/>
          <a:chOff x="0" y="0"/>
          <a:chExt cx="0" cy="0"/>
        </a:xfrm>
      </p:grpSpPr>
      <p:pic>
        <p:nvPicPr>
          <p:cNvPr id="411" name="Google Shape;411;p94"/>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412" name="Google Shape;412;p94"/>
          <p:cNvPicPr preferRelativeResize="0"/>
          <p:nvPr/>
        </p:nvPicPr>
        <p:blipFill>
          <a:blip r:embed="rId3">
            <a:alphaModFix/>
          </a:blip>
          <a:stretch>
            <a:fillRect/>
          </a:stretch>
        </p:blipFill>
        <p:spPr>
          <a:xfrm>
            <a:off x="1887149" y="3182300"/>
            <a:ext cx="818351" cy="654675"/>
          </a:xfrm>
          <a:prstGeom prst="rect">
            <a:avLst/>
          </a:prstGeom>
          <a:noFill/>
          <a:ln>
            <a:noFill/>
          </a:ln>
        </p:spPr>
      </p:pic>
      <p:sp>
        <p:nvSpPr>
          <p:cNvPr id="413" name="Google Shape;413;p94"/>
          <p:cNvSpPr txBox="1"/>
          <p:nvPr>
            <p:ph type="title"/>
          </p:nvPr>
        </p:nvSpPr>
        <p:spPr>
          <a:xfrm>
            <a:off x="1753100" y="4201375"/>
            <a:ext cx="7207200" cy="3799800"/>
          </a:xfrm>
          <a:prstGeom prst="rect">
            <a:avLst/>
          </a:prstGeom>
        </p:spPr>
        <p:txBody>
          <a:bodyPr anchorCtr="0" anchor="t" bIns="91450" lIns="91450" spcFirstLastPara="1" rIns="91450" wrap="square" tIns="91450">
            <a:noAutofit/>
          </a:bodyPr>
          <a:lstStyle>
            <a:lvl1pPr lvl="0" rtl="0">
              <a:spcBef>
                <a:spcPts val="0"/>
              </a:spcBef>
              <a:spcAft>
                <a:spcPts val="0"/>
              </a:spcAft>
              <a:buNone/>
              <a:defRPr b="1" sz="4800">
                <a:solidFill>
                  <a:schemeClr val="dk1"/>
                </a:solidFill>
                <a:latin typeface="Google Sans"/>
                <a:ea typeface="Google Sans"/>
                <a:cs typeface="Google Sans"/>
                <a:sym typeface="Google Sans"/>
              </a:defRPr>
            </a:lvl1pPr>
            <a:lvl2pPr lvl="1" rtl="0">
              <a:spcBef>
                <a:spcPts val="0"/>
              </a:spcBef>
              <a:spcAft>
                <a:spcPts val="0"/>
              </a:spcAft>
              <a:buNone/>
              <a:defRPr b="1" sz="4800">
                <a:solidFill>
                  <a:schemeClr val="dk1"/>
                </a:solidFill>
                <a:latin typeface="Google Sans"/>
                <a:ea typeface="Google Sans"/>
                <a:cs typeface="Google Sans"/>
                <a:sym typeface="Google Sans"/>
              </a:defRPr>
            </a:lvl2pPr>
            <a:lvl3pPr lvl="2" rtl="0">
              <a:spcBef>
                <a:spcPts val="0"/>
              </a:spcBef>
              <a:spcAft>
                <a:spcPts val="0"/>
              </a:spcAft>
              <a:buNone/>
              <a:defRPr b="1" sz="4800">
                <a:solidFill>
                  <a:schemeClr val="dk1"/>
                </a:solidFill>
                <a:latin typeface="Google Sans"/>
                <a:ea typeface="Google Sans"/>
                <a:cs typeface="Google Sans"/>
                <a:sym typeface="Google Sans"/>
              </a:defRPr>
            </a:lvl3pPr>
            <a:lvl4pPr lvl="3" rtl="0">
              <a:spcBef>
                <a:spcPts val="0"/>
              </a:spcBef>
              <a:spcAft>
                <a:spcPts val="0"/>
              </a:spcAft>
              <a:buNone/>
              <a:defRPr b="1" sz="4800">
                <a:solidFill>
                  <a:schemeClr val="dk1"/>
                </a:solidFill>
                <a:latin typeface="Google Sans"/>
                <a:ea typeface="Google Sans"/>
                <a:cs typeface="Google Sans"/>
                <a:sym typeface="Google Sans"/>
              </a:defRPr>
            </a:lvl4pPr>
            <a:lvl5pPr lvl="4" rtl="0">
              <a:spcBef>
                <a:spcPts val="0"/>
              </a:spcBef>
              <a:spcAft>
                <a:spcPts val="0"/>
              </a:spcAft>
              <a:buNone/>
              <a:defRPr b="1" sz="4800">
                <a:solidFill>
                  <a:schemeClr val="dk1"/>
                </a:solidFill>
                <a:latin typeface="Google Sans"/>
                <a:ea typeface="Google Sans"/>
                <a:cs typeface="Google Sans"/>
                <a:sym typeface="Google Sans"/>
              </a:defRPr>
            </a:lvl5pPr>
            <a:lvl6pPr lvl="5" rtl="0">
              <a:spcBef>
                <a:spcPts val="0"/>
              </a:spcBef>
              <a:spcAft>
                <a:spcPts val="0"/>
              </a:spcAft>
              <a:buNone/>
              <a:defRPr b="1" sz="4800">
                <a:solidFill>
                  <a:schemeClr val="dk1"/>
                </a:solidFill>
                <a:latin typeface="Google Sans"/>
                <a:ea typeface="Google Sans"/>
                <a:cs typeface="Google Sans"/>
                <a:sym typeface="Google Sans"/>
              </a:defRPr>
            </a:lvl6pPr>
            <a:lvl7pPr lvl="6" rtl="0">
              <a:spcBef>
                <a:spcPts val="0"/>
              </a:spcBef>
              <a:spcAft>
                <a:spcPts val="0"/>
              </a:spcAft>
              <a:buNone/>
              <a:defRPr b="1" sz="4800">
                <a:solidFill>
                  <a:schemeClr val="dk1"/>
                </a:solidFill>
                <a:latin typeface="Google Sans"/>
                <a:ea typeface="Google Sans"/>
                <a:cs typeface="Google Sans"/>
                <a:sym typeface="Google Sans"/>
              </a:defRPr>
            </a:lvl7pPr>
            <a:lvl8pPr lvl="7" rtl="0">
              <a:spcBef>
                <a:spcPts val="0"/>
              </a:spcBef>
              <a:spcAft>
                <a:spcPts val="0"/>
              </a:spcAft>
              <a:buNone/>
              <a:defRPr b="1" sz="4800">
                <a:solidFill>
                  <a:schemeClr val="dk1"/>
                </a:solidFill>
                <a:latin typeface="Google Sans"/>
                <a:ea typeface="Google Sans"/>
                <a:cs typeface="Google Sans"/>
                <a:sym typeface="Google Sans"/>
              </a:defRPr>
            </a:lvl8pPr>
            <a:lvl9pPr lvl="8" rtl="0">
              <a:spcBef>
                <a:spcPts val="0"/>
              </a:spcBef>
              <a:spcAft>
                <a:spcPts val="0"/>
              </a:spcAft>
              <a:buNone/>
              <a:defRPr b="1" sz="4800">
                <a:solidFill>
                  <a:schemeClr val="dk1"/>
                </a:solidFill>
                <a:latin typeface="Google Sans"/>
                <a:ea typeface="Google Sans"/>
                <a:cs typeface="Google Sans"/>
                <a:sym typeface="Google Sans"/>
              </a:defRPr>
            </a:lvl9pPr>
          </a:lstStyle>
          <a:p/>
        </p:txBody>
      </p:sp>
      <p:sp>
        <p:nvSpPr>
          <p:cNvPr id="414" name="Google Shape;414;p94"/>
          <p:cNvSpPr txBox="1"/>
          <p:nvPr>
            <p:ph idx="1" type="subTitle"/>
          </p:nvPr>
        </p:nvSpPr>
        <p:spPr>
          <a:xfrm>
            <a:off x="1753100" y="8001175"/>
            <a:ext cx="7429200" cy="777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415" name="Google Shape;415;p94"/>
          <p:cNvSpPr txBox="1"/>
          <p:nvPr>
            <p:ph idx="2" type="subTitle"/>
          </p:nvPr>
        </p:nvSpPr>
        <p:spPr>
          <a:xfrm>
            <a:off x="1795700" y="8564800"/>
            <a:ext cx="8175000" cy="654600"/>
          </a:xfrm>
          <a:prstGeom prst="rect">
            <a:avLst/>
          </a:prstGeom>
        </p:spPr>
        <p:txBody>
          <a:bodyPr anchorCtr="0" anchor="t" bIns="91450" lIns="91450" spcFirstLastPara="1" rIns="91450" wrap="square" tIns="91450">
            <a:noAutofit/>
          </a:bodyPr>
          <a:lstStyle>
            <a:lvl1pPr lvl="0" rtl="0">
              <a:spcBef>
                <a:spcPts val="0"/>
              </a:spcBef>
              <a:spcAft>
                <a:spcPts val="0"/>
              </a:spcAft>
              <a:buNone/>
              <a:defRPr sz="2800">
                <a:solidFill>
                  <a:schemeClr val="lt1"/>
                </a:solidFill>
                <a:latin typeface="Google Sans"/>
                <a:ea typeface="Google Sans"/>
                <a:cs typeface="Google Sans"/>
                <a:sym typeface="Google Sans"/>
              </a:defRPr>
            </a:lvl1pPr>
            <a:lvl2pPr lvl="1" rtl="0">
              <a:spcBef>
                <a:spcPts val="0"/>
              </a:spcBef>
              <a:spcAft>
                <a:spcPts val="0"/>
              </a:spcAft>
              <a:buNone/>
              <a:defRPr sz="2800">
                <a:solidFill>
                  <a:schemeClr val="lt1"/>
                </a:solidFill>
                <a:latin typeface="Google Sans"/>
                <a:ea typeface="Google Sans"/>
                <a:cs typeface="Google Sans"/>
                <a:sym typeface="Google Sans"/>
              </a:defRPr>
            </a:lvl2pPr>
            <a:lvl3pPr lvl="2" rtl="0">
              <a:spcBef>
                <a:spcPts val="0"/>
              </a:spcBef>
              <a:spcAft>
                <a:spcPts val="0"/>
              </a:spcAft>
              <a:buNone/>
              <a:defRPr sz="2800">
                <a:solidFill>
                  <a:schemeClr val="lt1"/>
                </a:solidFill>
                <a:latin typeface="Google Sans"/>
                <a:ea typeface="Google Sans"/>
                <a:cs typeface="Google Sans"/>
                <a:sym typeface="Google Sans"/>
              </a:defRPr>
            </a:lvl3pPr>
            <a:lvl4pPr lvl="3" rtl="0">
              <a:spcBef>
                <a:spcPts val="0"/>
              </a:spcBef>
              <a:spcAft>
                <a:spcPts val="0"/>
              </a:spcAft>
              <a:buNone/>
              <a:defRPr sz="2800">
                <a:solidFill>
                  <a:schemeClr val="lt1"/>
                </a:solidFill>
                <a:latin typeface="Google Sans"/>
                <a:ea typeface="Google Sans"/>
                <a:cs typeface="Google Sans"/>
                <a:sym typeface="Google Sans"/>
              </a:defRPr>
            </a:lvl4pPr>
            <a:lvl5pPr lvl="4" rtl="0">
              <a:spcBef>
                <a:spcPts val="0"/>
              </a:spcBef>
              <a:spcAft>
                <a:spcPts val="0"/>
              </a:spcAft>
              <a:buNone/>
              <a:defRPr sz="2800">
                <a:solidFill>
                  <a:schemeClr val="lt1"/>
                </a:solidFill>
                <a:latin typeface="Google Sans"/>
                <a:ea typeface="Google Sans"/>
                <a:cs typeface="Google Sans"/>
                <a:sym typeface="Google Sans"/>
              </a:defRPr>
            </a:lvl5pPr>
            <a:lvl6pPr lvl="5" rtl="0">
              <a:spcBef>
                <a:spcPts val="0"/>
              </a:spcBef>
              <a:spcAft>
                <a:spcPts val="0"/>
              </a:spcAft>
              <a:buNone/>
              <a:defRPr sz="2800">
                <a:solidFill>
                  <a:schemeClr val="lt1"/>
                </a:solidFill>
                <a:latin typeface="Google Sans"/>
                <a:ea typeface="Google Sans"/>
                <a:cs typeface="Google Sans"/>
                <a:sym typeface="Google Sans"/>
              </a:defRPr>
            </a:lvl6pPr>
            <a:lvl7pPr lvl="6" rtl="0">
              <a:spcBef>
                <a:spcPts val="0"/>
              </a:spcBef>
              <a:spcAft>
                <a:spcPts val="0"/>
              </a:spcAft>
              <a:buNone/>
              <a:defRPr sz="2800">
                <a:solidFill>
                  <a:schemeClr val="lt1"/>
                </a:solidFill>
                <a:latin typeface="Google Sans"/>
                <a:ea typeface="Google Sans"/>
                <a:cs typeface="Google Sans"/>
                <a:sym typeface="Google Sans"/>
              </a:defRPr>
            </a:lvl7pPr>
            <a:lvl8pPr lvl="7" rtl="0">
              <a:spcBef>
                <a:spcPts val="0"/>
              </a:spcBef>
              <a:spcAft>
                <a:spcPts val="0"/>
              </a:spcAft>
              <a:buNone/>
              <a:defRPr sz="2800">
                <a:solidFill>
                  <a:schemeClr val="lt1"/>
                </a:solidFill>
                <a:latin typeface="Google Sans"/>
                <a:ea typeface="Google Sans"/>
                <a:cs typeface="Google Sans"/>
                <a:sym typeface="Google Sans"/>
              </a:defRPr>
            </a:lvl8pPr>
            <a:lvl9pPr lvl="8" rtl="0">
              <a:spcBef>
                <a:spcPts val="0"/>
              </a:spcBef>
              <a:spcAft>
                <a:spcPts val="0"/>
              </a:spcAft>
              <a:buNone/>
              <a:defRPr sz="2800">
                <a:solidFill>
                  <a:schemeClr val="lt1"/>
                </a:solidFill>
                <a:latin typeface="Google Sans"/>
                <a:ea typeface="Google Sans"/>
                <a:cs typeface="Google Sans"/>
                <a:sym typeface="Google Sans"/>
              </a:defRPr>
            </a:lvl9pPr>
          </a:lstStyle>
          <a:p/>
        </p:txBody>
      </p:sp>
      <p:sp>
        <p:nvSpPr>
          <p:cNvPr id="416" name="Google Shape;416;p94"/>
          <p:cNvSpPr/>
          <p:nvPr/>
        </p:nvSpPr>
        <p:spPr>
          <a:xfrm>
            <a:off x="835075" y="9269250"/>
            <a:ext cx="2978400" cy="52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1">
  <p:cSld name="CUSTOM_1_1">
    <p:spTree>
      <p:nvGrpSpPr>
        <p:cNvPr id="417" name="Shape 417"/>
        <p:cNvGrpSpPr/>
        <p:nvPr/>
      </p:nvGrpSpPr>
      <p:grpSpPr>
        <a:xfrm>
          <a:off x="0" y="0"/>
          <a:ext cx="0" cy="0"/>
          <a:chOff x="0" y="0"/>
          <a:chExt cx="0" cy="0"/>
        </a:xfrm>
      </p:grpSpPr>
      <p:sp>
        <p:nvSpPr>
          <p:cNvPr id="418" name="Google Shape;418;p95"/>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sz="1400"/>
          </a:p>
        </p:txBody>
      </p:sp>
      <p:pic>
        <p:nvPicPr>
          <p:cNvPr id="419" name="Google Shape;419;p95"/>
          <p:cNvPicPr preferRelativeResize="0"/>
          <p:nvPr/>
        </p:nvPicPr>
        <p:blipFill>
          <a:blip r:embed="rId2">
            <a:alphaModFix/>
          </a:blip>
          <a:stretch>
            <a:fillRect/>
          </a:stretch>
        </p:blipFill>
        <p:spPr>
          <a:xfrm>
            <a:off x="16883650" y="9331675"/>
            <a:ext cx="512299" cy="512299"/>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c - Agenda/Learn how to... - Journal ">
  <p:cSld name="CUSTOM_2_4_1_1_1_1_1">
    <p:spTree>
      <p:nvGrpSpPr>
        <p:cNvPr id="420" name="Shape 420"/>
        <p:cNvGrpSpPr/>
        <p:nvPr/>
      </p:nvGrpSpPr>
      <p:grpSpPr>
        <a:xfrm>
          <a:off x="0" y="0"/>
          <a:ext cx="0" cy="0"/>
          <a:chOff x="0" y="0"/>
          <a:chExt cx="0" cy="0"/>
        </a:xfrm>
      </p:grpSpPr>
      <p:sp>
        <p:nvSpPr>
          <p:cNvPr id="421" name="Google Shape;421;p96"/>
          <p:cNvSpPr txBox="1"/>
          <p:nvPr>
            <p:ph idx="1" type="body"/>
          </p:nvPr>
        </p:nvSpPr>
        <p:spPr>
          <a:xfrm>
            <a:off x="1701275" y="2432125"/>
            <a:ext cx="7320000" cy="6775200"/>
          </a:xfrm>
          <a:prstGeom prst="rect">
            <a:avLst/>
          </a:prstGeom>
        </p:spPr>
        <p:txBody>
          <a:bodyPr anchorCtr="0" anchor="t" bIns="91450" lIns="91450" spcFirstLastPara="1" rIns="91450" wrap="square" tIns="91450">
            <a:noAutofit/>
          </a:bodyPr>
          <a:lstStyle>
            <a:lvl1pPr indent="-457200" lvl="0" marL="457200" rtl="0">
              <a:lnSpc>
                <a:spcPct val="100000"/>
              </a:lnSpc>
              <a:spcBef>
                <a:spcPts val="0"/>
              </a:spcBef>
              <a:spcAft>
                <a:spcPts val="0"/>
              </a:spcAft>
              <a:buClr>
                <a:schemeClr val="lt1"/>
              </a:buClr>
              <a:buSzPts val="3600"/>
              <a:buFont typeface="Roboto"/>
              <a:buChar char="●"/>
              <a:defRPr sz="3600">
                <a:solidFill>
                  <a:schemeClr val="lt1"/>
                </a:solidFill>
                <a:latin typeface="Roboto"/>
                <a:ea typeface="Roboto"/>
                <a:cs typeface="Roboto"/>
                <a:sym typeface="Roboto"/>
              </a:defRPr>
            </a:lvl1pPr>
            <a:lvl2pPr indent="-457200" lvl="1" marL="914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2pPr>
            <a:lvl3pPr indent="-457200" lvl="2" marL="1371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3pPr>
            <a:lvl4pPr indent="-457200" lvl="3" marL="18288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4pPr>
            <a:lvl5pPr indent="-457200" lvl="4" marL="22860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5pPr>
            <a:lvl6pPr indent="-457200" lvl="5" marL="27432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6pPr>
            <a:lvl7pPr indent="-457200" lvl="6" marL="32004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7pPr>
            <a:lvl8pPr indent="-457200" lvl="7" marL="3657600" rtl="0">
              <a:lnSpc>
                <a:spcPct val="100000"/>
              </a:lnSpc>
              <a:spcBef>
                <a:spcPts val="3000"/>
              </a:spcBef>
              <a:spcAft>
                <a:spcPts val="0"/>
              </a:spcAft>
              <a:buClr>
                <a:schemeClr val="lt1"/>
              </a:buClr>
              <a:buSzPts val="3600"/>
              <a:buFont typeface="Roboto"/>
              <a:buChar char="○"/>
              <a:defRPr sz="3600">
                <a:solidFill>
                  <a:schemeClr val="lt1"/>
                </a:solidFill>
                <a:latin typeface="Roboto"/>
                <a:ea typeface="Roboto"/>
                <a:cs typeface="Roboto"/>
                <a:sym typeface="Roboto"/>
              </a:defRPr>
            </a:lvl8pPr>
            <a:lvl9pPr indent="-457200" lvl="8" marL="4114800" rtl="0">
              <a:lnSpc>
                <a:spcPct val="100000"/>
              </a:lnSpc>
              <a:spcBef>
                <a:spcPts val="3000"/>
              </a:spcBef>
              <a:spcAft>
                <a:spcPts val="3000"/>
              </a:spcAft>
              <a:buClr>
                <a:schemeClr val="lt1"/>
              </a:buClr>
              <a:buSzPts val="3600"/>
              <a:buFont typeface="Roboto"/>
              <a:buChar char="■"/>
              <a:defRPr sz="3600">
                <a:solidFill>
                  <a:schemeClr val="lt1"/>
                </a:solidFill>
                <a:latin typeface="Roboto"/>
                <a:ea typeface="Roboto"/>
                <a:cs typeface="Roboto"/>
                <a:sym typeface="Roboto"/>
              </a:defRPr>
            </a:lvl9pPr>
          </a:lstStyle>
          <a:p/>
        </p:txBody>
      </p:sp>
      <p:cxnSp>
        <p:nvCxnSpPr>
          <p:cNvPr id="422" name="Google Shape;422;p96"/>
          <p:cNvCxnSpPr/>
          <p:nvPr/>
        </p:nvCxnSpPr>
        <p:spPr>
          <a:xfrm>
            <a:off x="1743427" y="1017624"/>
            <a:ext cx="857400" cy="0"/>
          </a:xfrm>
          <a:prstGeom prst="straightConnector1">
            <a:avLst/>
          </a:prstGeom>
          <a:noFill/>
          <a:ln cap="flat" cmpd="sng" w="38100">
            <a:solidFill>
              <a:srgbClr val="4285F4"/>
            </a:solidFill>
            <a:prstDash val="solid"/>
            <a:round/>
            <a:headEnd len="med" w="med" type="none"/>
            <a:tailEnd len="med" w="med" type="none"/>
          </a:ln>
        </p:spPr>
      </p:cxnSp>
      <p:sp>
        <p:nvSpPr>
          <p:cNvPr id="423" name="Google Shape;423;p96"/>
          <p:cNvSpPr txBox="1"/>
          <p:nvPr>
            <p:ph type="title"/>
          </p:nvPr>
        </p:nvSpPr>
        <p:spPr>
          <a:xfrm>
            <a:off x="1672475" y="1154875"/>
            <a:ext cx="74868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p:txBody>
      </p:sp>
      <p:pic>
        <p:nvPicPr>
          <p:cNvPr id="424" name="Google Shape;424;p96"/>
          <p:cNvPicPr preferRelativeResize="0"/>
          <p:nvPr/>
        </p:nvPicPr>
        <p:blipFill>
          <a:blip r:embed="rId2">
            <a:alphaModFix/>
          </a:blip>
          <a:stretch>
            <a:fillRect/>
          </a:stretch>
        </p:blipFill>
        <p:spPr>
          <a:xfrm>
            <a:off x="10118401" y="2312725"/>
            <a:ext cx="5661547" cy="5661547"/>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Blank White Background">
    <p:spTree>
      <p:nvGrpSpPr>
        <p:cNvPr id="425" name="Shape 425"/>
        <p:cNvGrpSpPr/>
        <p:nvPr/>
      </p:nvGrpSpPr>
      <p:grpSpPr>
        <a:xfrm>
          <a:off x="0" y="0"/>
          <a:ext cx="0" cy="0"/>
          <a:chOff x="0" y="0"/>
          <a:chExt cx="0" cy="0"/>
        </a:xfrm>
      </p:grpSpPr>
      <p:sp>
        <p:nvSpPr>
          <p:cNvPr id="426" name="Google Shape;426;p97"/>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7" name="Google Shape;427;p97"/>
          <p:cNvPicPr preferRelativeResize="0"/>
          <p:nvPr/>
        </p:nvPicPr>
        <p:blipFill rotWithShape="1">
          <a:blip r:embed="rId2">
            <a:alphaModFix/>
          </a:blip>
          <a:srcRect b="0" l="0" r="0" t="0"/>
          <a:stretch/>
        </p:blipFill>
        <p:spPr>
          <a:xfrm>
            <a:off x="16883650" y="9331674"/>
            <a:ext cx="512299" cy="512299"/>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aa">
  <p:cSld name="TITLE_AND_BODY_3_1_2_4">
    <p:spTree>
      <p:nvGrpSpPr>
        <p:cNvPr id="428" name="Shape 428"/>
        <p:cNvGrpSpPr/>
        <p:nvPr/>
      </p:nvGrpSpPr>
      <p:grpSpPr>
        <a:xfrm>
          <a:off x="0" y="0"/>
          <a:ext cx="0" cy="0"/>
          <a:chOff x="0" y="0"/>
          <a:chExt cx="0" cy="0"/>
        </a:xfrm>
      </p:grpSpPr>
      <p:grpSp>
        <p:nvGrpSpPr>
          <p:cNvPr id="429" name="Google Shape;429;p98"/>
          <p:cNvGrpSpPr/>
          <p:nvPr/>
        </p:nvGrpSpPr>
        <p:grpSpPr>
          <a:xfrm>
            <a:off x="773423" y="10228713"/>
            <a:ext cx="3593576" cy="67351"/>
            <a:chOff x="2031822" y="2229250"/>
            <a:chExt cx="2193613" cy="39900"/>
          </a:xfrm>
        </p:grpSpPr>
        <p:sp>
          <p:nvSpPr>
            <p:cNvPr id="430" name="Google Shape;430;p98"/>
            <p:cNvSpPr/>
            <p:nvPr/>
          </p:nvSpPr>
          <p:spPr>
            <a:xfrm>
              <a:off x="2031822" y="2229250"/>
              <a:ext cx="548400" cy="399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98"/>
            <p:cNvSpPr/>
            <p:nvPr/>
          </p:nvSpPr>
          <p:spPr>
            <a:xfrm>
              <a:off x="2580226" y="2229250"/>
              <a:ext cx="548400" cy="39900"/>
            </a:xfrm>
            <a:prstGeom prst="rect">
              <a:avLst/>
            </a:pr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 name="Google Shape;432;p98"/>
            <p:cNvSpPr/>
            <p:nvPr/>
          </p:nvSpPr>
          <p:spPr>
            <a:xfrm>
              <a:off x="3677034" y="2229250"/>
              <a:ext cx="548400" cy="39900"/>
            </a:xfrm>
            <a:prstGeom prst="rect">
              <a:avLst/>
            </a:pr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 name="Google Shape;433;p98"/>
            <p:cNvSpPr/>
            <p:nvPr/>
          </p:nvSpPr>
          <p:spPr>
            <a:xfrm>
              <a:off x="3128621" y="2229250"/>
              <a:ext cx="548400" cy="39900"/>
            </a:xfrm>
            <a:prstGeom prst="rect">
              <a:avLst/>
            </a:pr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pic>
        <p:nvPicPr>
          <p:cNvPr id="434" name="Google Shape;434;p98"/>
          <p:cNvPicPr preferRelativeResize="0"/>
          <p:nvPr/>
        </p:nvPicPr>
        <p:blipFill>
          <a:blip r:embed="rId2">
            <a:alphaModFix/>
          </a:blip>
          <a:stretch>
            <a:fillRect/>
          </a:stretch>
        </p:blipFill>
        <p:spPr>
          <a:xfrm>
            <a:off x="773250" y="9495900"/>
            <a:ext cx="1735651" cy="310969"/>
          </a:xfrm>
          <a:prstGeom prst="rect">
            <a:avLst/>
          </a:prstGeom>
          <a:noFill/>
          <a:ln>
            <a:noFill/>
          </a:ln>
        </p:spPr>
      </p:pic>
      <p:sp>
        <p:nvSpPr>
          <p:cNvPr id="435" name="Google Shape;435;p98"/>
          <p:cNvSpPr txBox="1"/>
          <p:nvPr/>
        </p:nvSpPr>
        <p:spPr>
          <a:xfrm>
            <a:off x="14757000" y="9649850"/>
            <a:ext cx="3531000" cy="551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1400">
                <a:solidFill>
                  <a:srgbClr val="888888"/>
                </a:solidFill>
                <a:latin typeface="Roboto"/>
                <a:ea typeface="Roboto"/>
                <a:cs typeface="Roboto"/>
                <a:sym typeface="Roboto"/>
              </a:rPr>
              <a:t>© 2018 Google LLC. All rights reserved.</a:t>
            </a:r>
            <a:endParaRPr sz="1400">
              <a:solidFill>
                <a:srgbClr val="888888"/>
              </a:solidFill>
              <a:latin typeface="Roboto"/>
              <a:ea typeface="Roboto"/>
              <a:cs typeface="Roboto"/>
              <a:sym typeface="Roboto"/>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p:cSld name="TITLE_AND_BODY_3_1_2_5">
    <p:spTree>
      <p:nvGrpSpPr>
        <p:cNvPr id="436" name="Shape 436"/>
        <p:cNvGrpSpPr/>
        <p:nvPr/>
      </p:nvGrpSpPr>
      <p:grpSpPr>
        <a:xfrm>
          <a:off x="0" y="0"/>
          <a:ext cx="0" cy="0"/>
          <a:chOff x="0" y="0"/>
          <a:chExt cx="0" cy="0"/>
        </a:xfrm>
      </p:grpSpPr>
      <p:grpSp>
        <p:nvGrpSpPr>
          <p:cNvPr id="437" name="Google Shape;437;p99"/>
          <p:cNvGrpSpPr/>
          <p:nvPr/>
        </p:nvGrpSpPr>
        <p:grpSpPr>
          <a:xfrm>
            <a:off x="819915" y="8867363"/>
            <a:ext cx="4286660" cy="1124946"/>
            <a:chOff x="831227" y="1197994"/>
            <a:chExt cx="2449800" cy="642900"/>
          </a:xfrm>
        </p:grpSpPr>
        <p:grpSp>
          <p:nvGrpSpPr>
            <p:cNvPr id="438" name="Google Shape;438;p99"/>
            <p:cNvGrpSpPr/>
            <p:nvPr/>
          </p:nvGrpSpPr>
          <p:grpSpPr>
            <a:xfrm>
              <a:off x="1045677" y="1364131"/>
              <a:ext cx="2028965" cy="317954"/>
              <a:chOff x="1045677" y="1364131"/>
              <a:chExt cx="2028965" cy="317954"/>
            </a:xfrm>
          </p:grpSpPr>
          <p:grpSp>
            <p:nvGrpSpPr>
              <p:cNvPr id="439" name="Google Shape;439;p99"/>
              <p:cNvGrpSpPr/>
              <p:nvPr/>
            </p:nvGrpSpPr>
            <p:grpSpPr>
              <a:xfrm>
                <a:off x="1045677" y="1364131"/>
                <a:ext cx="376033" cy="302438"/>
                <a:chOff x="1045677" y="1364131"/>
                <a:chExt cx="376033" cy="302438"/>
              </a:xfrm>
            </p:grpSpPr>
            <p:sp>
              <p:nvSpPr>
                <p:cNvPr id="440" name="Google Shape;440;p9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 name="Google Shape;441;p9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 name="Google Shape;442;p9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 name="Google Shape;443;p9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44" name="Google Shape;444;p99"/>
              <p:cNvGrpSpPr/>
              <p:nvPr/>
            </p:nvGrpSpPr>
            <p:grpSpPr>
              <a:xfrm>
                <a:off x="1532346" y="1409239"/>
                <a:ext cx="1542296" cy="272846"/>
                <a:chOff x="1532346" y="1409239"/>
                <a:chExt cx="1542296" cy="272846"/>
              </a:xfrm>
            </p:grpSpPr>
            <p:sp>
              <p:nvSpPr>
                <p:cNvPr id="445" name="Google Shape;445;p9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446" name="Google Shape;446;p99"/>
                <p:cNvGrpSpPr/>
                <p:nvPr/>
              </p:nvGrpSpPr>
              <p:grpSpPr>
                <a:xfrm>
                  <a:off x="2430564" y="1427610"/>
                  <a:ext cx="644078" cy="193336"/>
                  <a:chOff x="2430564" y="1427610"/>
                  <a:chExt cx="644078" cy="193336"/>
                </a:xfrm>
              </p:grpSpPr>
              <p:sp>
                <p:nvSpPr>
                  <p:cNvPr id="447" name="Google Shape;447;p9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 name="Google Shape;448;p9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 name="Google Shape;449;p9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 name="Google Shape;450;p9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 name="Google Shape;451;p9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452" name="Google Shape;452;p99"/>
            <p:cNvSpPr/>
            <p:nvPr/>
          </p:nvSpPr>
          <p:spPr>
            <a:xfrm flipH="1" rot="10800000">
              <a:off x="831227" y="1197994"/>
              <a:ext cx="2449800" cy="6429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3" name="Google Shape;453;p99"/>
          <p:cNvSpPr txBox="1"/>
          <p:nvPr/>
        </p:nvSpPr>
        <p:spPr>
          <a:xfrm>
            <a:off x="14757000" y="9649850"/>
            <a:ext cx="3531000" cy="551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1400">
                <a:solidFill>
                  <a:srgbClr val="888888"/>
                </a:solidFill>
                <a:latin typeface="Google Sans"/>
                <a:ea typeface="Google Sans"/>
                <a:cs typeface="Google Sans"/>
                <a:sym typeface="Google Sans"/>
              </a:rPr>
              <a:t>© 2018 Google LLC. All rights reserved.</a:t>
            </a:r>
            <a:endParaRPr sz="1400">
              <a:solidFill>
                <a:srgbClr val="888888"/>
              </a:solidFill>
              <a:latin typeface="Google Sans"/>
              <a:ea typeface="Google Sans"/>
              <a:cs typeface="Google Sans"/>
              <a:sym typeface="Google San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a - Lab Intro - Presenter - Blue">
  <p:cSld name="CUSTOM_2_4_1_1_1_2">
    <p:spTree>
      <p:nvGrpSpPr>
        <p:cNvPr id="454" name="Shape 454"/>
        <p:cNvGrpSpPr/>
        <p:nvPr/>
      </p:nvGrpSpPr>
      <p:grpSpPr>
        <a:xfrm>
          <a:off x="0" y="0"/>
          <a:ext cx="0" cy="0"/>
          <a:chOff x="0" y="0"/>
          <a:chExt cx="0" cy="0"/>
        </a:xfrm>
      </p:grpSpPr>
      <p:pic>
        <p:nvPicPr>
          <p:cNvPr id="455" name="Google Shape;455;p100"/>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456" name="Google Shape;456;p100"/>
          <p:cNvSpPr txBox="1"/>
          <p:nvPr>
            <p:ph idx="1" type="subTitle"/>
          </p:nvPr>
        </p:nvSpPr>
        <p:spPr>
          <a:xfrm>
            <a:off x="1724150" y="5169125"/>
            <a:ext cx="7429200" cy="911400"/>
          </a:xfrm>
          <a:prstGeom prst="rect">
            <a:avLst/>
          </a:prstGeom>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p:txBody>
      </p:sp>
      <p:sp>
        <p:nvSpPr>
          <p:cNvPr id="457" name="Google Shape;457;p100"/>
          <p:cNvSpPr txBox="1"/>
          <p:nvPr/>
        </p:nvSpPr>
        <p:spPr>
          <a:xfrm>
            <a:off x="1672475" y="4148475"/>
            <a:ext cx="7486800" cy="1140000"/>
          </a:xfrm>
          <a:prstGeom prst="rect">
            <a:avLst/>
          </a:prstGeom>
          <a:no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sz="6000">
              <a:solidFill>
                <a:srgbClr val="202124"/>
              </a:solidFill>
              <a:latin typeface="Google Sans"/>
              <a:ea typeface="Google Sans"/>
              <a:cs typeface="Google Sans"/>
              <a:sym typeface="Google Sans"/>
            </a:endParaRPr>
          </a:p>
        </p:txBody>
      </p:sp>
      <p:sp>
        <p:nvSpPr>
          <p:cNvPr id="458" name="Google Shape;458;p100"/>
          <p:cNvSpPr txBox="1"/>
          <p:nvPr>
            <p:ph type="title"/>
          </p:nvPr>
        </p:nvSpPr>
        <p:spPr>
          <a:xfrm>
            <a:off x="1672475" y="4148475"/>
            <a:ext cx="7486800" cy="1140000"/>
          </a:xfrm>
          <a:prstGeom prst="rect">
            <a:avLst/>
          </a:prstGeom>
        </p:spPr>
        <p:txBody>
          <a:bodyPr anchorCtr="0" anchor="t" bIns="91450" lIns="91450" spcFirstLastPara="1" rIns="91450" wrap="square" tIns="91450">
            <a:noAutofit/>
          </a:bodyPr>
          <a:lstStyle>
            <a:lvl1pPr lvl="0" rtl="0">
              <a:spcBef>
                <a:spcPts val="0"/>
              </a:spcBef>
              <a:spcAft>
                <a:spcPts val="0"/>
              </a:spcAft>
              <a:buNone/>
              <a:defRPr sz="6000">
                <a:solidFill>
                  <a:schemeClr val="dk1"/>
                </a:solidFill>
                <a:latin typeface="Google Sans"/>
                <a:ea typeface="Google Sans"/>
                <a:cs typeface="Google Sans"/>
                <a:sym typeface="Google Sans"/>
              </a:defRPr>
            </a:lvl1pPr>
            <a:lvl2pPr lvl="1" rtl="0">
              <a:spcBef>
                <a:spcPts val="0"/>
              </a:spcBef>
              <a:spcAft>
                <a:spcPts val="0"/>
              </a:spcAft>
              <a:buNone/>
              <a:defRPr sz="6000">
                <a:solidFill>
                  <a:schemeClr val="dk1"/>
                </a:solidFill>
                <a:latin typeface="Google Sans"/>
                <a:ea typeface="Google Sans"/>
                <a:cs typeface="Google Sans"/>
                <a:sym typeface="Google Sans"/>
              </a:defRPr>
            </a:lvl2pPr>
            <a:lvl3pPr lvl="2" rtl="0">
              <a:spcBef>
                <a:spcPts val="0"/>
              </a:spcBef>
              <a:spcAft>
                <a:spcPts val="0"/>
              </a:spcAft>
              <a:buNone/>
              <a:defRPr sz="6000">
                <a:solidFill>
                  <a:schemeClr val="dk1"/>
                </a:solidFill>
                <a:latin typeface="Google Sans"/>
                <a:ea typeface="Google Sans"/>
                <a:cs typeface="Google Sans"/>
                <a:sym typeface="Google Sans"/>
              </a:defRPr>
            </a:lvl3pPr>
            <a:lvl4pPr lvl="3" rtl="0">
              <a:spcBef>
                <a:spcPts val="0"/>
              </a:spcBef>
              <a:spcAft>
                <a:spcPts val="0"/>
              </a:spcAft>
              <a:buNone/>
              <a:defRPr sz="6000">
                <a:solidFill>
                  <a:schemeClr val="dk1"/>
                </a:solidFill>
                <a:latin typeface="Google Sans"/>
                <a:ea typeface="Google Sans"/>
                <a:cs typeface="Google Sans"/>
                <a:sym typeface="Google Sans"/>
              </a:defRPr>
            </a:lvl4pPr>
            <a:lvl5pPr lvl="4" rtl="0">
              <a:spcBef>
                <a:spcPts val="0"/>
              </a:spcBef>
              <a:spcAft>
                <a:spcPts val="0"/>
              </a:spcAft>
              <a:buNone/>
              <a:defRPr sz="6000">
                <a:solidFill>
                  <a:schemeClr val="dk1"/>
                </a:solidFill>
                <a:latin typeface="Google Sans"/>
                <a:ea typeface="Google Sans"/>
                <a:cs typeface="Google Sans"/>
                <a:sym typeface="Google Sans"/>
              </a:defRPr>
            </a:lvl5pPr>
            <a:lvl6pPr lvl="5" rtl="0">
              <a:spcBef>
                <a:spcPts val="0"/>
              </a:spcBef>
              <a:spcAft>
                <a:spcPts val="0"/>
              </a:spcAft>
              <a:buNone/>
              <a:defRPr sz="6000">
                <a:solidFill>
                  <a:schemeClr val="dk1"/>
                </a:solidFill>
                <a:latin typeface="Google Sans"/>
                <a:ea typeface="Google Sans"/>
                <a:cs typeface="Google Sans"/>
                <a:sym typeface="Google Sans"/>
              </a:defRPr>
            </a:lvl6pPr>
            <a:lvl7pPr lvl="6" rtl="0">
              <a:spcBef>
                <a:spcPts val="0"/>
              </a:spcBef>
              <a:spcAft>
                <a:spcPts val="0"/>
              </a:spcAft>
              <a:buNone/>
              <a:defRPr sz="6000">
                <a:solidFill>
                  <a:schemeClr val="dk1"/>
                </a:solidFill>
                <a:latin typeface="Google Sans"/>
                <a:ea typeface="Google Sans"/>
                <a:cs typeface="Google Sans"/>
                <a:sym typeface="Google Sans"/>
              </a:defRPr>
            </a:lvl7pPr>
            <a:lvl8pPr lvl="7" rtl="0">
              <a:spcBef>
                <a:spcPts val="0"/>
              </a:spcBef>
              <a:spcAft>
                <a:spcPts val="0"/>
              </a:spcAft>
              <a:buNone/>
              <a:defRPr sz="6000">
                <a:solidFill>
                  <a:schemeClr val="dk1"/>
                </a:solidFill>
                <a:latin typeface="Google Sans"/>
                <a:ea typeface="Google Sans"/>
                <a:cs typeface="Google Sans"/>
                <a:sym typeface="Google Sans"/>
              </a:defRPr>
            </a:lvl8pPr>
            <a:lvl9pPr lvl="8" rtl="0">
              <a:spcBef>
                <a:spcPts val="0"/>
              </a:spcBef>
              <a:spcAft>
                <a:spcPts val="0"/>
              </a:spcAft>
              <a:buNone/>
              <a:defRPr sz="6000">
                <a:solidFill>
                  <a:schemeClr val="dk1"/>
                </a:solidFill>
                <a:latin typeface="Google Sans"/>
                <a:ea typeface="Google Sans"/>
                <a:cs typeface="Google Sans"/>
                <a:sym typeface="Google Sans"/>
              </a:defRPr>
            </a:lvl9pPr>
          </a:lstStyle>
          <a:p/>
        </p:txBody>
      </p:sp>
      <p:cxnSp>
        <p:nvCxnSpPr>
          <p:cNvPr id="459" name="Google Shape;459;p100"/>
          <p:cNvCxnSpPr/>
          <p:nvPr/>
        </p:nvCxnSpPr>
        <p:spPr>
          <a:xfrm>
            <a:off x="1743427" y="4011224"/>
            <a:ext cx="857400" cy="0"/>
          </a:xfrm>
          <a:prstGeom prst="straightConnector1">
            <a:avLst/>
          </a:prstGeom>
          <a:noFill/>
          <a:ln cap="flat" cmpd="sng" w="38100">
            <a:solidFill>
              <a:srgbClr val="4285F4"/>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p:cSld name="Image Slide_4">
    <p:spTree>
      <p:nvGrpSpPr>
        <p:cNvPr id="460" name="Shape 460"/>
        <p:cNvGrpSpPr/>
        <p:nvPr/>
      </p:nvGrpSpPr>
      <p:grpSpPr>
        <a:xfrm>
          <a:off x="0" y="0"/>
          <a:ext cx="0" cy="0"/>
          <a:chOff x="0" y="0"/>
          <a:chExt cx="0" cy="0"/>
        </a:xfrm>
      </p:grpSpPr>
      <p:sp>
        <p:nvSpPr>
          <p:cNvPr id="461" name="Google Shape;461;p101"/>
          <p:cNvSpPr txBox="1"/>
          <p:nvPr>
            <p:ph type="title"/>
          </p:nvPr>
        </p:nvSpPr>
        <p:spPr>
          <a:xfrm>
            <a:off x="1847500" y="1075775"/>
            <a:ext cx="14616000" cy="1075800"/>
          </a:xfrm>
          <a:prstGeom prst="rect">
            <a:avLst/>
          </a:prstGeom>
        </p:spPr>
        <p:txBody>
          <a:bodyPr anchorCtr="0" anchor="t" bIns="91450" lIns="91450" spcFirstLastPara="1" rIns="91450" wrap="square" tIns="9145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sz="1400">
                <a:solidFill>
                  <a:srgbClr val="434343"/>
                </a:solidFill>
              </a:defRPr>
            </a:lvl2pPr>
            <a:lvl3pPr lvl="2" rtl="0">
              <a:spcBef>
                <a:spcPts val="0"/>
              </a:spcBef>
              <a:spcAft>
                <a:spcPts val="0"/>
              </a:spcAft>
              <a:buNone/>
              <a:defRPr sz="1400">
                <a:solidFill>
                  <a:srgbClr val="434343"/>
                </a:solidFill>
              </a:defRPr>
            </a:lvl3pPr>
            <a:lvl4pPr lvl="3" rtl="0">
              <a:spcBef>
                <a:spcPts val="0"/>
              </a:spcBef>
              <a:spcAft>
                <a:spcPts val="0"/>
              </a:spcAft>
              <a:buNone/>
              <a:defRPr sz="1400">
                <a:solidFill>
                  <a:srgbClr val="434343"/>
                </a:solidFill>
              </a:defRPr>
            </a:lvl4pPr>
            <a:lvl5pPr lvl="4" rtl="0">
              <a:spcBef>
                <a:spcPts val="0"/>
              </a:spcBef>
              <a:spcAft>
                <a:spcPts val="0"/>
              </a:spcAft>
              <a:buNone/>
              <a:defRPr sz="1400">
                <a:solidFill>
                  <a:srgbClr val="434343"/>
                </a:solidFill>
              </a:defRPr>
            </a:lvl5pPr>
            <a:lvl6pPr lvl="5" rtl="0">
              <a:spcBef>
                <a:spcPts val="0"/>
              </a:spcBef>
              <a:spcAft>
                <a:spcPts val="0"/>
              </a:spcAft>
              <a:buNone/>
              <a:defRPr sz="1400">
                <a:solidFill>
                  <a:srgbClr val="434343"/>
                </a:solidFill>
              </a:defRPr>
            </a:lvl6pPr>
            <a:lvl7pPr lvl="6" rtl="0">
              <a:spcBef>
                <a:spcPts val="0"/>
              </a:spcBef>
              <a:spcAft>
                <a:spcPts val="0"/>
              </a:spcAft>
              <a:buNone/>
              <a:defRPr sz="1400">
                <a:solidFill>
                  <a:srgbClr val="434343"/>
                </a:solidFill>
              </a:defRPr>
            </a:lvl7pPr>
            <a:lvl8pPr lvl="7" rtl="0">
              <a:spcBef>
                <a:spcPts val="0"/>
              </a:spcBef>
              <a:spcAft>
                <a:spcPts val="0"/>
              </a:spcAft>
              <a:buNone/>
              <a:defRPr sz="1400">
                <a:solidFill>
                  <a:srgbClr val="434343"/>
                </a:solidFill>
              </a:defRPr>
            </a:lvl8pPr>
            <a:lvl9pPr lvl="8" rtl="0">
              <a:spcBef>
                <a:spcPts val="0"/>
              </a:spcBef>
              <a:spcAft>
                <a:spcPts val="0"/>
              </a:spcAft>
              <a:buNone/>
              <a:defRPr sz="1400">
                <a:solidFill>
                  <a:srgbClr val="434343"/>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guidelines" showMasterSp="0">
  <p:cSld name="Blank_1">
    <p:bg>
      <p:bgPr>
        <a:noFill/>
      </p:bgPr>
    </p:bg>
    <p:spTree>
      <p:nvGrpSpPr>
        <p:cNvPr id="462" name="Shape 46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5.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3.xml"/><Relationship Id="rId42" Type="http://schemas.openxmlformats.org/officeDocument/2006/relationships/slideLayout" Target="../slideLayouts/slideLayout65.xml"/><Relationship Id="rId41" Type="http://schemas.openxmlformats.org/officeDocument/2006/relationships/slideLayout" Target="../slideLayouts/slideLayout64.xml"/><Relationship Id="rId44" Type="http://schemas.openxmlformats.org/officeDocument/2006/relationships/slideLayout" Target="../slideLayouts/slideLayout67.xml"/><Relationship Id="rId43" Type="http://schemas.openxmlformats.org/officeDocument/2006/relationships/slideLayout" Target="../slideLayouts/slideLayout66.xml"/><Relationship Id="rId46" Type="http://schemas.openxmlformats.org/officeDocument/2006/relationships/slideLayout" Target="../slideLayouts/slideLayout69.xml"/><Relationship Id="rId45" Type="http://schemas.openxmlformats.org/officeDocument/2006/relationships/slideLayout" Target="../slideLayouts/slideLayout68.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48" Type="http://schemas.openxmlformats.org/officeDocument/2006/relationships/slideLayout" Target="../slideLayouts/slideLayout71.xml"/><Relationship Id="rId47" Type="http://schemas.openxmlformats.org/officeDocument/2006/relationships/slideLayout" Target="../slideLayouts/slideLayout70.xml"/><Relationship Id="rId49" Type="http://schemas.openxmlformats.org/officeDocument/2006/relationships/slideLayout" Target="../slideLayouts/slideLayout7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31" Type="http://schemas.openxmlformats.org/officeDocument/2006/relationships/slideLayout" Target="../slideLayouts/slideLayout54.xml"/><Relationship Id="rId30" Type="http://schemas.openxmlformats.org/officeDocument/2006/relationships/slideLayout" Target="../slideLayouts/slideLayout53.xml"/><Relationship Id="rId33" Type="http://schemas.openxmlformats.org/officeDocument/2006/relationships/slideLayout" Target="../slideLayouts/slideLayout56.xml"/><Relationship Id="rId32" Type="http://schemas.openxmlformats.org/officeDocument/2006/relationships/slideLayout" Target="../slideLayouts/slideLayout55.xml"/><Relationship Id="rId35" Type="http://schemas.openxmlformats.org/officeDocument/2006/relationships/slideLayout" Target="../slideLayouts/slideLayout58.xml"/><Relationship Id="rId34" Type="http://schemas.openxmlformats.org/officeDocument/2006/relationships/slideLayout" Target="../slideLayouts/slideLayout57.xml"/><Relationship Id="rId37" Type="http://schemas.openxmlformats.org/officeDocument/2006/relationships/slideLayout" Target="../slideLayouts/slideLayout60.xml"/><Relationship Id="rId36" Type="http://schemas.openxmlformats.org/officeDocument/2006/relationships/slideLayout" Target="../slideLayouts/slideLayout59.xml"/><Relationship Id="rId39" Type="http://schemas.openxmlformats.org/officeDocument/2006/relationships/slideLayout" Target="../slideLayouts/slideLayout62.xml"/><Relationship Id="rId38" Type="http://schemas.openxmlformats.org/officeDocument/2006/relationships/slideLayout" Target="../slideLayouts/slideLayout61.xml"/><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29" Type="http://schemas.openxmlformats.org/officeDocument/2006/relationships/slideLayout" Target="../slideLayouts/slideLayout52.xml"/><Relationship Id="rId50" Type="http://schemas.openxmlformats.org/officeDocument/2006/relationships/theme" Target="../theme/theme4.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2.xml"/><Relationship Id="rId42" Type="http://schemas.openxmlformats.org/officeDocument/2006/relationships/slideLayout" Target="../slideLayouts/slideLayout114.xml"/><Relationship Id="rId41" Type="http://schemas.openxmlformats.org/officeDocument/2006/relationships/slideLayout" Target="../slideLayouts/slideLayout113.xml"/><Relationship Id="rId44" Type="http://schemas.openxmlformats.org/officeDocument/2006/relationships/slideLayout" Target="../slideLayouts/slideLayout116.xml"/><Relationship Id="rId43" Type="http://schemas.openxmlformats.org/officeDocument/2006/relationships/slideLayout" Target="../slideLayouts/slideLayout115.xml"/><Relationship Id="rId46" Type="http://schemas.openxmlformats.org/officeDocument/2006/relationships/slideLayout" Target="../slideLayouts/slideLayout118.xml"/><Relationship Id="rId45" Type="http://schemas.openxmlformats.org/officeDocument/2006/relationships/slideLayout" Target="../slideLayouts/slideLayout117.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48" Type="http://schemas.openxmlformats.org/officeDocument/2006/relationships/theme" Target="../theme/theme2.xml"/><Relationship Id="rId47" Type="http://schemas.openxmlformats.org/officeDocument/2006/relationships/slideLayout" Target="../slideLayouts/slideLayout119.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31" Type="http://schemas.openxmlformats.org/officeDocument/2006/relationships/slideLayout" Target="../slideLayouts/slideLayout103.xml"/><Relationship Id="rId30" Type="http://schemas.openxmlformats.org/officeDocument/2006/relationships/slideLayout" Target="../slideLayouts/slideLayout102.xml"/><Relationship Id="rId33" Type="http://schemas.openxmlformats.org/officeDocument/2006/relationships/slideLayout" Target="../slideLayouts/slideLayout105.xml"/><Relationship Id="rId32" Type="http://schemas.openxmlformats.org/officeDocument/2006/relationships/slideLayout" Target="../slideLayouts/slideLayout104.xml"/><Relationship Id="rId35" Type="http://schemas.openxmlformats.org/officeDocument/2006/relationships/slideLayout" Target="../slideLayouts/slideLayout107.xml"/><Relationship Id="rId34" Type="http://schemas.openxmlformats.org/officeDocument/2006/relationships/slideLayout" Target="../slideLayouts/slideLayout106.xml"/><Relationship Id="rId37" Type="http://schemas.openxmlformats.org/officeDocument/2006/relationships/slideLayout" Target="../slideLayouts/slideLayout109.xml"/><Relationship Id="rId36" Type="http://schemas.openxmlformats.org/officeDocument/2006/relationships/slideLayout" Target="../slideLayouts/slideLayout108.xml"/><Relationship Id="rId39" Type="http://schemas.openxmlformats.org/officeDocument/2006/relationships/slideLayout" Target="../slideLayouts/slideLayout111.xml"/><Relationship Id="rId38" Type="http://schemas.openxmlformats.org/officeDocument/2006/relationships/slideLayout" Target="../slideLayouts/slideLayout110.xml"/><Relationship Id="rId20" Type="http://schemas.openxmlformats.org/officeDocument/2006/relationships/slideLayout" Target="../slideLayouts/slideLayout92.xml"/><Relationship Id="rId22" Type="http://schemas.openxmlformats.org/officeDocument/2006/relationships/slideLayout" Target="../slideLayouts/slideLayout94.xml"/><Relationship Id="rId21" Type="http://schemas.openxmlformats.org/officeDocument/2006/relationships/slideLayout" Target="../slideLayouts/slideLayout93.xml"/><Relationship Id="rId24" Type="http://schemas.openxmlformats.org/officeDocument/2006/relationships/slideLayout" Target="../slideLayouts/slideLayout96.xml"/><Relationship Id="rId23" Type="http://schemas.openxmlformats.org/officeDocument/2006/relationships/slideLayout" Target="../slideLayouts/slideLayout95.xml"/><Relationship Id="rId26" Type="http://schemas.openxmlformats.org/officeDocument/2006/relationships/slideLayout" Target="../slideLayouts/slideLayout98.xml"/><Relationship Id="rId25" Type="http://schemas.openxmlformats.org/officeDocument/2006/relationships/slideLayout" Target="../slideLayouts/slideLayout97.xml"/><Relationship Id="rId28" Type="http://schemas.openxmlformats.org/officeDocument/2006/relationships/slideLayout" Target="../slideLayouts/slideLayout100.xml"/><Relationship Id="rId27" Type="http://schemas.openxmlformats.org/officeDocument/2006/relationships/slideLayout" Target="../slideLayouts/slideLayout99.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9" Type="http://schemas.openxmlformats.org/officeDocument/2006/relationships/slideLayout" Target="../slideLayouts/slideLayout91.xml"/><Relationship Id="rId18"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59.xml"/><Relationship Id="rId41" Type="http://schemas.openxmlformats.org/officeDocument/2006/relationships/theme" Target="../theme/theme1.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31" Type="http://schemas.openxmlformats.org/officeDocument/2006/relationships/slideLayout" Target="../slideLayouts/slideLayout150.xml"/><Relationship Id="rId30" Type="http://schemas.openxmlformats.org/officeDocument/2006/relationships/slideLayout" Target="../slideLayouts/slideLayout149.xml"/><Relationship Id="rId33" Type="http://schemas.openxmlformats.org/officeDocument/2006/relationships/slideLayout" Target="../slideLayouts/slideLayout152.xml"/><Relationship Id="rId32" Type="http://schemas.openxmlformats.org/officeDocument/2006/relationships/slideLayout" Target="../slideLayouts/slideLayout151.xml"/><Relationship Id="rId35" Type="http://schemas.openxmlformats.org/officeDocument/2006/relationships/slideLayout" Target="../slideLayouts/slideLayout154.xml"/><Relationship Id="rId34" Type="http://schemas.openxmlformats.org/officeDocument/2006/relationships/slideLayout" Target="../slideLayouts/slideLayout153.xml"/><Relationship Id="rId37" Type="http://schemas.openxmlformats.org/officeDocument/2006/relationships/slideLayout" Target="../slideLayouts/slideLayout156.xml"/><Relationship Id="rId36" Type="http://schemas.openxmlformats.org/officeDocument/2006/relationships/slideLayout" Target="../slideLayouts/slideLayout155.xml"/><Relationship Id="rId39" Type="http://schemas.openxmlformats.org/officeDocument/2006/relationships/slideLayout" Target="../slideLayouts/slideLayout158.xml"/><Relationship Id="rId38" Type="http://schemas.openxmlformats.org/officeDocument/2006/relationships/slideLayout" Target="../slideLayouts/slideLayout157.xml"/><Relationship Id="rId20" Type="http://schemas.openxmlformats.org/officeDocument/2006/relationships/slideLayout" Target="../slideLayouts/slideLayout139.xml"/><Relationship Id="rId22" Type="http://schemas.openxmlformats.org/officeDocument/2006/relationships/slideLayout" Target="../slideLayouts/slideLayout141.xml"/><Relationship Id="rId21" Type="http://schemas.openxmlformats.org/officeDocument/2006/relationships/slideLayout" Target="../slideLayouts/slideLayout140.xml"/><Relationship Id="rId24" Type="http://schemas.openxmlformats.org/officeDocument/2006/relationships/slideLayout" Target="../slideLayouts/slideLayout143.xml"/><Relationship Id="rId23" Type="http://schemas.openxmlformats.org/officeDocument/2006/relationships/slideLayout" Target="../slideLayouts/slideLayout142.xml"/><Relationship Id="rId26" Type="http://schemas.openxmlformats.org/officeDocument/2006/relationships/slideLayout" Target="../slideLayouts/slideLayout145.xml"/><Relationship Id="rId25" Type="http://schemas.openxmlformats.org/officeDocument/2006/relationships/slideLayout" Target="../slideLayouts/slideLayout144.xml"/><Relationship Id="rId28" Type="http://schemas.openxmlformats.org/officeDocument/2006/relationships/slideLayout" Target="../slideLayouts/slideLayout147.xml"/><Relationship Id="rId27" Type="http://schemas.openxmlformats.org/officeDocument/2006/relationships/slideLayout" Target="../slideLayouts/slideLayout146.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19" Type="http://schemas.openxmlformats.org/officeDocument/2006/relationships/slideLayout" Target="../slideLayouts/slideLayout138.xml"/><Relationship Id="rId18"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350" y="920500"/>
            <a:ext cx="10917900" cy="1999800"/>
          </a:xfrm>
          <a:prstGeom prst="rect">
            <a:avLst/>
          </a:prstGeom>
          <a:noFill/>
          <a:ln>
            <a:noFill/>
          </a:ln>
        </p:spPr>
        <p:txBody>
          <a:bodyPr anchorCtr="0" anchor="t" bIns="0" lIns="0" spcFirstLastPara="1" rIns="182850" wrap="square" tIns="0">
            <a:noAutofit/>
          </a:bodyPr>
          <a:lstStyle>
            <a:lvl1pPr lvl="0"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2pPr>
            <a:lvl3pPr lvl="2"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3pPr>
            <a:lvl4pPr lvl="3"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4pPr>
            <a:lvl5pPr lvl="4"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5pPr>
            <a:lvl6pPr lvl="5"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6pPr>
            <a:lvl7pPr lvl="6"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7pPr>
            <a:lvl8pPr lvl="7"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8pPr>
            <a:lvl9pPr lvl="8"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9pPr>
          </a:lstStyle>
          <a:p/>
        </p:txBody>
      </p:sp>
      <p:sp>
        <p:nvSpPr>
          <p:cNvPr id="7" name="Google Shape;7;p1"/>
          <p:cNvSpPr txBox="1"/>
          <p:nvPr>
            <p:ph idx="1" type="body"/>
          </p:nvPr>
        </p:nvSpPr>
        <p:spPr>
          <a:xfrm>
            <a:off x="914350" y="3072500"/>
            <a:ext cx="10917900" cy="6164100"/>
          </a:xfrm>
          <a:prstGeom prst="rect">
            <a:avLst/>
          </a:prstGeom>
          <a:noFill/>
          <a:ln>
            <a:noFill/>
          </a:ln>
        </p:spPr>
        <p:txBody>
          <a:bodyPr anchorCtr="0" anchor="t" bIns="0" lIns="0" spcFirstLastPara="1" rIns="0" wrap="square" tIns="0">
            <a:noAutofit/>
          </a:bodyPr>
          <a:lstStyle>
            <a:lvl1pPr indent="-406400" lvl="0" marL="4572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1pPr>
            <a:lvl2pPr indent="-406400" lvl="1" marL="9144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2pPr>
            <a:lvl3pPr indent="-406400" lvl="2" marL="13716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3pPr>
            <a:lvl4pPr indent="-406400" lvl="3" marL="18288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4pPr>
            <a:lvl5pPr indent="-406400" lvl="4" marL="22860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5pPr>
            <a:lvl6pPr indent="-406400" lvl="5" marL="27432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6pPr>
            <a:lvl7pPr indent="-406400" lvl="6" marL="32004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7pPr>
            <a:lvl8pPr indent="-406400" lvl="7" marL="36576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8pPr>
            <a:lvl9pPr indent="-406400" lvl="8" marL="41148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80">
          <p15:clr>
            <a:schemeClr val="accent1"/>
          </p15:clr>
        </p15:guide>
        <p15:guide id="2" orient="horz" pos="1840">
          <p15:clr>
            <a:schemeClr val="accent1"/>
          </p15:clr>
        </p15:guide>
        <p15:guide id="3" orient="horz" pos="1935">
          <p15:clr>
            <a:schemeClr val="accent1"/>
          </p15:clr>
        </p15:guide>
        <p15:guide id="4" orient="horz" pos="3191">
          <p15:clr>
            <a:schemeClr val="accent1"/>
          </p15:clr>
        </p15:guide>
        <p15:guide id="5" orient="horz" pos="3283">
          <p15:clr>
            <a:schemeClr val="accent1"/>
          </p15:clr>
        </p15:guide>
        <p15:guide id="6" orient="horz" pos="4551">
          <p15:clr>
            <a:schemeClr val="accent1"/>
          </p15:clr>
        </p15:guide>
        <p15:guide id="7" orient="horz" pos="4647">
          <p15:clr>
            <a:schemeClr val="accent1"/>
          </p15:clr>
        </p15:guide>
        <p15:guide id="8" pos="576">
          <p15:clr>
            <a:schemeClr val="accent1"/>
          </p15:clr>
        </p15:guide>
        <p15:guide id="9" pos="3099">
          <p15:clr>
            <a:schemeClr val="accent1"/>
          </p15:clr>
        </p15:guide>
        <p15:guide id="10" pos="3191">
          <p15:clr>
            <a:schemeClr val="accent1"/>
          </p15:clr>
        </p15:guide>
        <p15:guide id="11" pos="3963">
          <p15:clr>
            <a:schemeClr val="accent2"/>
          </p15:clr>
        </p15:guide>
        <p15:guide id="12" pos="4067">
          <p15:clr>
            <a:schemeClr val="accent2"/>
          </p15:clr>
        </p15:guide>
        <p15:guide id="13" pos="5712">
          <p15:clr>
            <a:schemeClr val="accent1"/>
          </p15:clr>
        </p15:guide>
        <p15:guide id="14" pos="5808">
          <p15:clr>
            <a:schemeClr val="accent1"/>
          </p15:clr>
        </p15:guide>
        <p15:guide id="15" pos="7453">
          <p15:clr>
            <a:schemeClr val="accent2"/>
          </p15:clr>
        </p15:guide>
        <p15:guide id="16" pos="7557">
          <p15:clr>
            <a:schemeClr val="accent2"/>
          </p15:clr>
        </p15:guide>
        <p15:guide id="17" pos="8329">
          <p15:clr>
            <a:schemeClr val="accent1"/>
          </p15:clr>
        </p15:guide>
        <p15:guide id="18" pos="8421">
          <p15:clr>
            <a:schemeClr val="accent1"/>
          </p15:clr>
        </p15:guide>
        <p15:guide id="19" pos="10944">
          <p15:clr>
            <a:schemeClr val="accent1"/>
          </p15:clr>
        </p15:guide>
        <p15:guide id="20" orient="horz" pos="5906">
          <p15:clr>
            <a:schemeClr val="accent1"/>
          </p15:clr>
        </p15:guide>
        <p15:guide id="21" orient="horz" pos="581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914350" y="920500"/>
            <a:ext cx="10918200" cy="1999800"/>
          </a:xfrm>
          <a:prstGeom prst="rect">
            <a:avLst/>
          </a:prstGeom>
          <a:noFill/>
          <a:ln>
            <a:noFill/>
          </a:ln>
        </p:spPr>
        <p:txBody>
          <a:bodyPr anchorCtr="0" anchor="t" bIns="0" lIns="0" spcFirstLastPara="1" rIns="182850" wrap="square" tIns="0">
            <a:noAutofit/>
          </a:bodyPr>
          <a:lstStyle>
            <a:lvl1pPr lvl="0"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2pPr>
            <a:lvl3pPr lvl="2"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3pPr>
            <a:lvl4pPr lvl="3"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4pPr>
            <a:lvl5pPr lvl="4"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5pPr>
            <a:lvl6pPr lvl="5"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6pPr>
            <a:lvl7pPr lvl="6"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7pPr>
            <a:lvl8pPr lvl="7"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8pPr>
            <a:lvl9pPr lvl="8"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9pPr>
          </a:lstStyle>
          <a:p/>
        </p:txBody>
      </p:sp>
      <p:sp>
        <p:nvSpPr>
          <p:cNvPr id="97" name="Google Shape;97;p25"/>
          <p:cNvSpPr txBox="1"/>
          <p:nvPr>
            <p:ph idx="1" type="body"/>
          </p:nvPr>
        </p:nvSpPr>
        <p:spPr>
          <a:xfrm>
            <a:off x="914350" y="3072500"/>
            <a:ext cx="10918200" cy="6164400"/>
          </a:xfrm>
          <a:prstGeom prst="rect">
            <a:avLst/>
          </a:prstGeom>
          <a:noFill/>
          <a:ln>
            <a:noFill/>
          </a:ln>
        </p:spPr>
        <p:txBody>
          <a:bodyPr anchorCtr="0" anchor="t" bIns="0" lIns="0" spcFirstLastPara="1" rIns="0" wrap="square" tIns="0">
            <a:noAutofit/>
          </a:bodyPr>
          <a:lstStyle>
            <a:lvl1pPr indent="-406400" lvl="0" marL="4572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1pPr>
            <a:lvl2pPr indent="-406400" lvl="1" marL="9144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2pPr>
            <a:lvl3pPr indent="-406400" lvl="2" marL="13716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3pPr>
            <a:lvl4pPr indent="-406400" lvl="3" marL="18288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4pPr>
            <a:lvl5pPr indent="-406400" lvl="4" marL="22860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5pPr>
            <a:lvl6pPr indent="-406400" lvl="5" marL="27432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6pPr>
            <a:lvl7pPr indent="-406400" lvl="6" marL="32004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7pPr>
            <a:lvl8pPr indent="-406400" lvl="7" marL="36576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8pPr>
            <a:lvl9pPr indent="-406400" lvl="8" marL="41148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12" r:id="rId42"/>
    <p:sldLayoutId id="2147483713" r:id="rId43"/>
    <p:sldLayoutId id="2147483714" r:id="rId44"/>
    <p:sldLayoutId id="2147483715" r:id="rId45"/>
    <p:sldLayoutId id="2147483716" r:id="rId46"/>
    <p:sldLayoutId id="2147483717" r:id="rId47"/>
    <p:sldLayoutId id="2147483718" r:id="rId48"/>
    <p:sldLayoutId id="2147483719"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80">
          <p15:clr>
            <a:schemeClr val="accent1"/>
          </p15:clr>
        </p15:guide>
        <p15:guide id="2" orient="horz" pos="1840">
          <p15:clr>
            <a:schemeClr val="accent1"/>
          </p15:clr>
        </p15:guide>
        <p15:guide id="3" orient="horz" pos="1935">
          <p15:clr>
            <a:schemeClr val="accent1"/>
          </p15:clr>
        </p15:guide>
        <p15:guide id="4" orient="horz" pos="3191">
          <p15:clr>
            <a:schemeClr val="accent1"/>
          </p15:clr>
        </p15:guide>
        <p15:guide id="5" orient="horz" pos="3283">
          <p15:clr>
            <a:schemeClr val="accent1"/>
          </p15:clr>
        </p15:guide>
        <p15:guide id="6" orient="horz" pos="4551">
          <p15:clr>
            <a:schemeClr val="accent1"/>
          </p15:clr>
        </p15:guide>
        <p15:guide id="7" orient="horz" pos="4647">
          <p15:clr>
            <a:schemeClr val="accent1"/>
          </p15:clr>
        </p15:guide>
        <p15:guide id="8" pos="576">
          <p15:clr>
            <a:schemeClr val="accent1"/>
          </p15:clr>
        </p15:guide>
        <p15:guide id="9" pos="3099">
          <p15:clr>
            <a:schemeClr val="accent1"/>
          </p15:clr>
        </p15:guide>
        <p15:guide id="10" pos="3191">
          <p15:clr>
            <a:schemeClr val="accent1"/>
          </p15:clr>
        </p15:guide>
        <p15:guide id="11" pos="3963">
          <p15:clr>
            <a:schemeClr val="accent2"/>
          </p15:clr>
        </p15:guide>
        <p15:guide id="12" pos="4067">
          <p15:clr>
            <a:schemeClr val="accent2"/>
          </p15:clr>
        </p15:guide>
        <p15:guide id="13" pos="5712">
          <p15:clr>
            <a:schemeClr val="accent1"/>
          </p15:clr>
        </p15:guide>
        <p15:guide id="14" pos="5808">
          <p15:clr>
            <a:schemeClr val="accent1"/>
          </p15:clr>
        </p15:guide>
        <p15:guide id="15" pos="7453">
          <p15:clr>
            <a:schemeClr val="accent2"/>
          </p15:clr>
        </p15:guide>
        <p15:guide id="16" pos="7557">
          <p15:clr>
            <a:schemeClr val="accent2"/>
          </p15:clr>
        </p15:guide>
        <p15:guide id="17" pos="8329">
          <p15:clr>
            <a:schemeClr val="accent1"/>
          </p15:clr>
        </p15:guide>
        <p15:guide id="18" pos="8421">
          <p15:clr>
            <a:schemeClr val="accent1"/>
          </p15:clr>
        </p15:guide>
        <p15:guide id="19" pos="10944">
          <p15:clr>
            <a:schemeClr val="accent1"/>
          </p15:clr>
        </p15:guide>
        <p15:guide id="20" orient="horz" pos="5906">
          <p15:clr>
            <a:schemeClr val="accent1"/>
          </p15:clr>
        </p15:guide>
        <p15:guide id="21" orient="horz" pos="5818">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8" name="Shape 338"/>
        <p:cNvGrpSpPr/>
        <p:nvPr/>
      </p:nvGrpSpPr>
      <p:grpSpPr>
        <a:xfrm>
          <a:off x="0" y="0"/>
          <a:ext cx="0" cy="0"/>
          <a:chOff x="0" y="0"/>
          <a:chExt cx="0" cy="0"/>
        </a:xfrm>
      </p:grpSpPr>
      <p:sp>
        <p:nvSpPr>
          <p:cNvPr id="339" name="Google Shape;339;p75"/>
          <p:cNvSpPr txBox="1"/>
          <p:nvPr>
            <p:ph type="title"/>
          </p:nvPr>
        </p:nvSpPr>
        <p:spPr>
          <a:xfrm>
            <a:off x="914350" y="920500"/>
            <a:ext cx="10918200" cy="1999800"/>
          </a:xfrm>
          <a:prstGeom prst="rect">
            <a:avLst/>
          </a:prstGeom>
          <a:noFill/>
          <a:ln>
            <a:noFill/>
          </a:ln>
        </p:spPr>
        <p:txBody>
          <a:bodyPr anchorCtr="0" anchor="t" bIns="0" lIns="0" spcFirstLastPara="1" rIns="182850" wrap="square" tIns="0">
            <a:noAutofit/>
          </a:bodyPr>
          <a:lstStyle>
            <a:lvl1pPr lvl="0"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2pPr>
            <a:lvl3pPr lvl="2"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3pPr>
            <a:lvl4pPr lvl="3"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4pPr>
            <a:lvl5pPr lvl="4"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5pPr>
            <a:lvl6pPr lvl="5"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6pPr>
            <a:lvl7pPr lvl="6"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7pPr>
            <a:lvl8pPr lvl="7"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8pPr>
            <a:lvl9pPr lvl="8"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9pPr>
          </a:lstStyle>
          <a:p/>
        </p:txBody>
      </p:sp>
      <p:sp>
        <p:nvSpPr>
          <p:cNvPr id="340" name="Google Shape;340;p75"/>
          <p:cNvSpPr txBox="1"/>
          <p:nvPr>
            <p:ph idx="1" type="body"/>
          </p:nvPr>
        </p:nvSpPr>
        <p:spPr>
          <a:xfrm>
            <a:off x="914350" y="3072500"/>
            <a:ext cx="10918200" cy="6164400"/>
          </a:xfrm>
          <a:prstGeom prst="rect">
            <a:avLst/>
          </a:prstGeom>
          <a:noFill/>
          <a:ln>
            <a:noFill/>
          </a:ln>
        </p:spPr>
        <p:txBody>
          <a:bodyPr anchorCtr="0" anchor="t" bIns="0" lIns="0" spcFirstLastPara="1" rIns="0" wrap="square" tIns="0">
            <a:noAutofit/>
          </a:bodyPr>
          <a:lstStyle>
            <a:lvl1pPr indent="-406400" lvl="0" marL="4572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1pPr>
            <a:lvl2pPr indent="-406400" lvl="1" marL="9144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2pPr>
            <a:lvl3pPr indent="-406400" lvl="2" marL="13716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3pPr>
            <a:lvl4pPr indent="-406400" lvl="3" marL="18288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4pPr>
            <a:lvl5pPr indent="-406400" lvl="4" marL="22860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5pPr>
            <a:lvl6pPr indent="-406400" lvl="5" marL="27432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6pPr>
            <a:lvl7pPr indent="-406400" lvl="6" marL="32004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7pPr>
            <a:lvl8pPr indent="-406400" lvl="7" marL="36576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8pPr>
            <a:lvl9pPr indent="-406400" lvl="8" marL="41148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 id="2147483766" r:id="rId4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80">
          <p15:clr>
            <a:schemeClr val="accent1"/>
          </p15:clr>
        </p15:guide>
        <p15:guide id="2" orient="horz" pos="1840">
          <p15:clr>
            <a:schemeClr val="accent1"/>
          </p15:clr>
        </p15:guide>
        <p15:guide id="3" orient="horz" pos="1935">
          <p15:clr>
            <a:schemeClr val="accent1"/>
          </p15:clr>
        </p15:guide>
        <p15:guide id="4" orient="horz" pos="3191">
          <p15:clr>
            <a:schemeClr val="accent1"/>
          </p15:clr>
        </p15:guide>
        <p15:guide id="5" orient="horz" pos="3283">
          <p15:clr>
            <a:schemeClr val="accent1"/>
          </p15:clr>
        </p15:guide>
        <p15:guide id="6" orient="horz" pos="4551">
          <p15:clr>
            <a:schemeClr val="accent1"/>
          </p15:clr>
        </p15:guide>
        <p15:guide id="7" orient="horz" pos="4647">
          <p15:clr>
            <a:schemeClr val="accent1"/>
          </p15:clr>
        </p15:guide>
        <p15:guide id="8" pos="576">
          <p15:clr>
            <a:schemeClr val="accent1"/>
          </p15:clr>
        </p15:guide>
        <p15:guide id="9" pos="3099">
          <p15:clr>
            <a:schemeClr val="accent1"/>
          </p15:clr>
        </p15:guide>
        <p15:guide id="10" pos="3191">
          <p15:clr>
            <a:schemeClr val="accent1"/>
          </p15:clr>
        </p15:guide>
        <p15:guide id="11" pos="3963">
          <p15:clr>
            <a:schemeClr val="accent2"/>
          </p15:clr>
        </p15:guide>
        <p15:guide id="12" pos="4067">
          <p15:clr>
            <a:schemeClr val="accent2"/>
          </p15:clr>
        </p15:guide>
        <p15:guide id="13" pos="5712">
          <p15:clr>
            <a:schemeClr val="accent1"/>
          </p15:clr>
        </p15:guide>
        <p15:guide id="14" pos="5808">
          <p15:clr>
            <a:schemeClr val="accent1"/>
          </p15:clr>
        </p15:guide>
        <p15:guide id="15" pos="7453">
          <p15:clr>
            <a:schemeClr val="accent2"/>
          </p15:clr>
        </p15:guide>
        <p15:guide id="16" pos="7557">
          <p15:clr>
            <a:schemeClr val="accent2"/>
          </p15:clr>
        </p15:guide>
        <p15:guide id="17" pos="8329">
          <p15:clr>
            <a:schemeClr val="accent1"/>
          </p15:clr>
        </p15:guide>
        <p15:guide id="18" pos="8421">
          <p15:clr>
            <a:schemeClr val="accent1"/>
          </p15:clr>
        </p15:guide>
        <p15:guide id="19" pos="10944">
          <p15:clr>
            <a:schemeClr val="accent1"/>
          </p15:clr>
        </p15:guide>
        <p15:guide id="20" orient="horz" pos="5906">
          <p15:clr>
            <a:schemeClr val="accent1"/>
          </p15:clr>
        </p15:guide>
        <p15:guide id="21" orient="horz" pos="5818">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8" name="Shape 558"/>
        <p:cNvGrpSpPr/>
        <p:nvPr/>
      </p:nvGrpSpPr>
      <p:grpSpPr>
        <a:xfrm>
          <a:off x="0" y="0"/>
          <a:ext cx="0" cy="0"/>
          <a:chOff x="0" y="0"/>
          <a:chExt cx="0" cy="0"/>
        </a:xfrm>
      </p:grpSpPr>
      <p:sp>
        <p:nvSpPr>
          <p:cNvPr id="559" name="Google Shape;559;p123"/>
          <p:cNvSpPr txBox="1"/>
          <p:nvPr>
            <p:ph type="title"/>
          </p:nvPr>
        </p:nvSpPr>
        <p:spPr>
          <a:xfrm>
            <a:off x="914350" y="920500"/>
            <a:ext cx="10918200" cy="1999800"/>
          </a:xfrm>
          <a:prstGeom prst="rect">
            <a:avLst/>
          </a:prstGeom>
          <a:noFill/>
          <a:ln>
            <a:noFill/>
          </a:ln>
        </p:spPr>
        <p:txBody>
          <a:bodyPr anchorCtr="0" anchor="t" bIns="0" lIns="0" spcFirstLastPara="1" rIns="182850" wrap="square" tIns="0">
            <a:noAutofit/>
          </a:bodyPr>
          <a:lstStyle>
            <a:lvl1pPr lvl="0"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2pPr>
            <a:lvl3pPr lvl="2"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3pPr>
            <a:lvl4pPr lvl="3"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4pPr>
            <a:lvl5pPr lvl="4"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5pPr>
            <a:lvl6pPr lvl="5"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6pPr>
            <a:lvl7pPr lvl="6"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7pPr>
            <a:lvl8pPr lvl="7"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8pPr>
            <a:lvl9pPr lvl="8"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9pPr>
          </a:lstStyle>
          <a:p/>
        </p:txBody>
      </p:sp>
      <p:sp>
        <p:nvSpPr>
          <p:cNvPr id="560" name="Google Shape;560;p123"/>
          <p:cNvSpPr txBox="1"/>
          <p:nvPr>
            <p:ph idx="1" type="body"/>
          </p:nvPr>
        </p:nvSpPr>
        <p:spPr>
          <a:xfrm>
            <a:off x="914350" y="3072500"/>
            <a:ext cx="10918200" cy="6164400"/>
          </a:xfrm>
          <a:prstGeom prst="rect">
            <a:avLst/>
          </a:prstGeom>
          <a:noFill/>
          <a:ln>
            <a:noFill/>
          </a:ln>
        </p:spPr>
        <p:txBody>
          <a:bodyPr anchorCtr="0" anchor="t" bIns="0" lIns="0" spcFirstLastPara="1" rIns="0" wrap="square" tIns="0">
            <a:noAutofit/>
          </a:bodyPr>
          <a:lstStyle>
            <a:lvl1pPr indent="-406400" lvl="0" marL="4572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1pPr>
            <a:lvl2pPr indent="-406400" lvl="1" marL="9144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2pPr>
            <a:lvl3pPr indent="-406400" lvl="2" marL="13716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3pPr>
            <a:lvl4pPr indent="-406400" lvl="3" marL="18288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4pPr>
            <a:lvl5pPr indent="-406400" lvl="4" marL="22860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5pPr>
            <a:lvl6pPr indent="-406400" lvl="5" marL="27432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6pPr>
            <a:lvl7pPr indent="-406400" lvl="6" marL="32004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7pPr>
            <a:lvl8pPr indent="-406400" lvl="7" marL="36576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8pPr>
            <a:lvl9pPr indent="-406400" lvl="8" marL="4114800" rtl="0">
              <a:lnSpc>
                <a:spcPct val="115000"/>
              </a:lnSpc>
              <a:spcBef>
                <a:spcPts val="0"/>
              </a:spcBef>
              <a:spcAft>
                <a:spcPts val="0"/>
              </a:spcAft>
              <a:buClr>
                <a:schemeClr val="dk1"/>
              </a:buClr>
              <a:buSzPts val="2800"/>
              <a:buFont typeface="Google Sans Text"/>
              <a:buChar char="■"/>
              <a:defRPr sz="2800">
                <a:solidFill>
                  <a:schemeClr val="dk1"/>
                </a:solidFill>
                <a:latin typeface="Google Sans Text"/>
                <a:ea typeface="Google Sans Text"/>
                <a:cs typeface="Google Sans Text"/>
                <a:sym typeface="Google Sans Text"/>
              </a:defRPr>
            </a:lvl9pPr>
          </a:lstStyle>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80">
          <p15:clr>
            <a:schemeClr val="accent1"/>
          </p15:clr>
        </p15:guide>
        <p15:guide id="2" orient="horz" pos="1840">
          <p15:clr>
            <a:schemeClr val="accent1"/>
          </p15:clr>
        </p15:guide>
        <p15:guide id="3" orient="horz" pos="1935">
          <p15:clr>
            <a:schemeClr val="accent1"/>
          </p15:clr>
        </p15:guide>
        <p15:guide id="4" orient="horz" pos="3191">
          <p15:clr>
            <a:schemeClr val="accent1"/>
          </p15:clr>
        </p15:guide>
        <p15:guide id="5" orient="horz" pos="3283">
          <p15:clr>
            <a:schemeClr val="accent1"/>
          </p15:clr>
        </p15:guide>
        <p15:guide id="6" orient="horz" pos="4551">
          <p15:clr>
            <a:schemeClr val="accent1"/>
          </p15:clr>
        </p15:guide>
        <p15:guide id="7" orient="horz" pos="4647">
          <p15:clr>
            <a:schemeClr val="accent1"/>
          </p15:clr>
        </p15:guide>
        <p15:guide id="8" pos="576">
          <p15:clr>
            <a:schemeClr val="accent1"/>
          </p15:clr>
        </p15:guide>
        <p15:guide id="9" pos="3099">
          <p15:clr>
            <a:schemeClr val="accent1"/>
          </p15:clr>
        </p15:guide>
        <p15:guide id="10" pos="3191">
          <p15:clr>
            <a:schemeClr val="accent1"/>
          </p15:clr>
        </p15:guide>
        <p15:guide id="11" pos="3963">
          <p15:clr>
            <a:schemeClr val="accent2"/>
          </p15:clr>
        </p15:guide>
        <p15:guide id="12" pos="4067">
          <p15:clr>
            <a:schemeClr val="accent2"/>
          </p15:clr>
        </p15:guide>
        <p15:guide id="13" pos="5712">
          <p15:clr>
            <a:schemeClr val="accent1"/>
          </p15:clr>
        </p15:guide>
        <p15:guide id="14" pos="5808">
          <p15:clr>
            <a:schemeClr val="accent1"/>
          </p15:clr>
        </p15:guide>
        <p15:guide id="15" pos="7453">
          <p15:clr>
            <a:schemeClr val="accent2"/>
          </p15:clr>
        </p15:guide>
        <p15:guide id="16" pos="7557">
          <p15:clr>
            <a:schemeClr val="accent2"/>
          </p15:clr>
        </p15:guide>
        <p15:guide id="17" pos="8329">
          <p15:clr>
            <a:schemeClr val="accent1"/>
          </p15:clr>
        </p15:guide>
        <p15:guide id="18" pos="8421">
          <p15:clr>
            <a:schemeClr val="accent1"/>
          </p15:clr>
        </p15:guide>
        <p15:guide id="19" pos="10944">
          <p15:clr>
            <a:schemeClr val="accent1"/>
          </p15:clr>
        </p15:guide>
        <p15:guide id="20" orient="horz" pos="5906">
          <p15:clr>
            <a:schemeClr val="accent1"/>
          </p15:clr>
        </p15:guide>
        <p15:guide id="21" orient="horz" pos="581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 Id="rId3"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1.xml"/><Relationship Id="rId3" Type="http://schemas.openxmlformats.org/officeDocument/2006/relationships/hyperlink" Target="https://cloud.google.com/architecture/framework/system-design" TargetMode="External"/><Relationship Id="rId4" Type="http://schemas.openxmlformats.org/officeDocument/2006/relationships/hyperlink" Target="https://sre.google/books/" TargetMode="External"/><Relationship Id="rId5"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2.xml"/><Relationship Id="rId3"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3.xml"/><Relationship Id="rId3" Type="http://schemas.openxmlformats.org/officeDocument/2006/relationships/hyperlink" Target="https://cloud.google.com/architecture/framework/system-design" TargetMode="External"/><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4.xml"/><Relationship Id="rId3"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 Id="rId3"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 Id="rId3" Type="http://schemas.openxmlformats.org/officeDocument/2006/relationships/image" Target="../media/image7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 Id="rId3" Type="http://schemas.openxmlformats.org/officeDocument/2006/relationships/image" Target="../media/image7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8.xml"/><Relationship Id="rId3" Type="http://schemas.openxmlformats.org/officeDocument/2006/relationships/image" Target="../media/image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9.xml"/><Relationship Id="rId3" Type="http://schemas.openxmlformats.org/officeDocument/2006/relationships/hyperlink" Target="https://cloud.google.com/architecture/framework/system-design/compute" TargetMode="External"/><Relationship Id="rId4" Type="http://schemas.openxmlformats.org/officeDocument/2006/relationships/hyperlink" Target="https://cloud.google.com/architecture/framework/system-design/networking" TargetMode="External"/><Relationship Id="rId5" Type="http://schemas.openxmlformats.org/officeDocument/2006/relationships/hyperlink" Target="https://cloud.google.com/architecture/framework/system-design/storage" TargetMode="External"/><Relationship Id="rId6" Type="http://schemas.openxmlformats.org/officeDocument/2006/relationships/hyperlink" Target="https://cloud.google.com/docs" TargetMode="External"/><Relationship Id="rId7"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0.xml"/><Relationship Id="rId3" Type="http://schemas.openxmlformats.org/officeDocument/2006/relationships/image" Target="../media/image7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1.xml"/><Relationship Id="rId3" Type="http://schemas.openxmlformats.org/officeDocument/2006/relationships/hyperlink" Target="https://cloud.google.com/migrate/anthos/" TargetMode="External"/><Relationship Id="rId4" Type="http://schemas.openxmlformats.org/officeDocument/2006/relationships/hyperlink" Target="https://cloud.google.com/architecture/migration" TargetMode="External"/><Relationship Id="rId5" Type="http://schemas.openxmlformats.org/officeDocument/2006/relationships/hyperlink" Target="https://cloud.google.com/resources/cloud-migration-checklist" TargetMode="External"/><Relationship Id="rId6" Type="http://schemas.openxmlformats.org/officeDocument/2006/relationships/hyperlink" Target="https://cloud.google.com/products/cloud-migration" TargetMode="External"/><Relationship Id="rId7" Type="http://schemas.openxmlformats.org/officeDocument/2006/relationships/hyperlink" Target="https://cloud.google.com/solutions/application-migration" TargetMode="External"/><Relationship Id="rId8" Type="http://schemas.openxmlformats.org/officeDocument/2006/relationships/image" Target="../media/image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2.xml"/><Relationship Id="rId3"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3.xml"/><Relationship Id="rId3" Type="http://schemas.openxmlformats.org/officeDocument/2006/relationships/hyperlink" Target="https://cloud.google.com/architecture/twelve-factor-app-development-on-gcp" TargetMode="External"/><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cloud.google.com/vpc/docs/vpc" TargetMode="External"/><Relationship Id="rId4" Type="http://schemas.openxmlformats.org/officeDocument/2006/relationships/hyperlink" Target="https://cloud.google.com/network-connectivity/docs/how-to/choose-product" TargetMode="External"/><Relationship Id="rId9" Type="http://schemas.openxmlformats.org/officeDocument/2006/relationships/image" Target="../media/image69.png"/><Relationship Id="rId5" Type="http://schemas.openxmlformats.org/officeDocument/2006/relationships/hyperlink" Target="https://cloud.google.com/network-connectivity/docs/vpn/concepts/overview" TargetMode="External"/><Relationship Id="rId6" Type="http://schemas.openxmlformats.org/officeDocument/2006/relationships/hyperlink" Target="https://cloud.google.com/network-connectivity/docs/interconnect/concepts/best-practices" TargetMode="External"/><Relationship Id="rId7" Type="http://schemas.openxmlformats.org/officeDocument/2006/relationships/hyperlink" Target="https://cloud.google.com/network-connectivity/docs/interconnect/how-to/enabling-multiple-networks-access-same-attachment" TargetMode="External"/><Relationship Id="rId8" Type="http://schemas.openxmlformats.org/officeDocument/2006/relationships/hyperlink" Target="https://cloud.google.com/docs/enterprise/best-practices-for-enterprise-organizatio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cloud.google.com/architecture/framework/system-design/storage" TargetMode="External"/><Relationship Id="rId4" Type="http://schemas.openxmlformats.org/officeDocument/2006/relationships/hyperlink" Target="https://cloud.google.com/storage/docs/best-practices" TargetMode="External"/><Relationship Id="rId9" Type="http://schemas.openxmlformats.org/officeDocument/2006/relationships/hyperlink" Target="https://cloud.google.com/blog/topics/developers-practitioners/map-storage-options-google-cloud" TargetMode="External"/><Relationship Id="rId5" Type="http://schemas.openxmlformats.org/officeDocument/2006/relationships/hyperlink" Target="https://cloud.google.com/filestore/docs/enterprise" TargetMode="External"/><Relationship Id="rId6" Type="http://schemas.openxmlformats.org/officeDocument/2006/relationships/hyperlink" Target="https://cloud.google.com/architecture/storage-advisor" TargetMode="External"/><Relationship Id="rId7" Type="http://schemas.openxmlformats.org/officeDocument/2006/relationships/hyperlink" Target="https://cloud.google.com/compute/docs/disks" TargetMode="External"/><Relationship Id="rId8" Type="http://schemas.openxmlformats.org/officeDocument/2006/relationships/hyperlink" Target="https://cloud.google.com/products/storage" TargetMode="External"/><Relationship Id="rId10"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cloud.google.com/compute/docs/choose-compute-deployment-option" TargetMode="External"/><Relationship Id="rId4" Type="http://schemas.openxmlformats.org/officeDocument/2006/relationships/hyperlink" Target="https://cloud.google.com/kubernetes-engine/docs" TargetMode="External"/><Relationship Id="rId5" Type="http://schemas.openxmlformats.org/officeDocument/2006/relationships/hyperlink" Target="https://cloud.google.com/run/docs/tips/general" TargetMode="External"/><Relationship Id="rId6" Type="http://schemas.openxmlformats.org/officeDocument/2006/relationships/hyperlink" Target="https://cloud.google.com/blog/products/compute/choosing-the-right-compute-option-in-gcp-a-decision-tree" TargetMode="External"/><Relationship Id="rId7" Type="http://schemas.openxmlformats.org/officeDocument/2006/relationships/hyperlink" Target="https://cloud.google.com/blog/products/containers-kubernetes/when-to-use-google-kubernetes-engine-vs-cloud-run-for-containers" TargetMode="External"/><Relationship Id="rId8"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s://cloud.google.com/architecture/framework/security" TargetMode="External"/><Relationship Id="rId4" Type="http://schemas.openxmlformats.org/officeDocument/2006/relationships/hyperlink" Target="https://cloud.google.com/blog/products/identity-security/iam-best-practice-guides-available-now" TargetMode="External"/><Relationship Id="rId9" Type="http://schemas.openxmlformats.org/officeDocument/2006/relationships/hyperlink" Target="https://cloud.google.com/kubernetes-engine/docs/concepts/private-cluster-concept" TargetMode="External"/><Relationship Id="rId5" Type="http://schemas.openxmlformats.org/officeDocument/2006/relationships/hyperlink" Target="https://cloud.google.com/iam/docs/resource-hierarchy-access-control" TargetMode="External"/><Relationship Id="rId6" Type="http://schemas.openxmlformats.org/officeDocument/2006/relationships/hyperlink" Target="https://sre.google/workbook/engagement-model" TargetMode="External"/><Relationship Id="rId7" Type="http://schemas.openxmlformats.org/officeDocument/2006/relationships/hyperlink" Target="https://cloud.google.com/compute/docs/access/service-accounts" TargetMode="External"/><Relationship Id="rId8" Type="http://schemas.openxmlformats.org/officeDocument/2006/relationships/hyperlink" Target="https://cloud.google.com/armor/docs/cloud-armor-overview" TargetMode="External"/><Relationship Id="rId11" Type="http://schemas.openxmlformats.org/officeDocument/2006/relationships/image" Target="../media/image69.png"/><Relationship Id="rId10" Type="http://schemas.openxmlformats.org/officeDocument/2006/relationships/hyperlink" Target="https://cloud.google.com/iam/docs/understanding-custom-rol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s://cloud.google.com/architecture/framework/security/compliance" TargetMode="External"/><Relationship Id="rId4" Type="http://schemas.openxmlformats.org/officeDocument/2006/relationships/hyperlink" Target="https://cloud.google.com/security/compliance" TargetMode="External"/><Relationship Id="rId5" Type="http://schemas.openxmlformats.org/officeDocument/2006/relationships/hyperlink" Target="https://services.google.com/fh/files/misc/assuringcompliance_in_the_cloud.pdf" TargetMode="External"/><Relationship Id="rId6" Type="http://schemas.openxmlformats.org/officeDocument/2006/relationships/hyperlink" Target="https://cloud.google.com/security-command-center/" TargetMode="External"/><Relationship Id="rId7"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hyperlink" Target="https://cloud.google.com/blog/products/application-development/google-introduces-slsa-framework" TargetMode="External"/><Relationship Id="rId4" Type="http://schemas.openxmlformats.org/officeDocument/2006/relationships/hyperlink" Target="https://cloud.google.com/docs/ci-cd" TargetMode="External"/><Relationship Id="rId9" Type="http://schemas.openxmlformats.org/officeDocument/2006/relationships/hyperlink" Target="https://cloud.google.com/service-catalog/docs" TargetMode="External"/><Relationship Id="rId5" Type="http://schemas.openxmlformats.org/officeDocument/2006/relationships/hyperlink" Target="https://sre.google/" TargetMode="External"/><Relationship Id="rId6" Type="http://schemas.openxmlformats.org/officeDocument/2006/relationships/hyperlink" Target="https://cloud.google.com/architecture/devops/devops-tech-test-automation" TargetMode="External"/><Relationship Id="rId7" Type="http://schemas.openxmlformats.org/officeDocument/2006/relationships/hyperlink" Target="https://cloud.google.com/architecture/application-deployment-and-testing-strategies" TargetMode="External"/><Relationship Id="rId8" Type="http://schemas.openxmlformats.org/officeDocument/2006/relationships/hyperlink" Target="https://sre.google/sre-book/testing-reliability/" TargetMode="External"/><Relationship Id="rId11" Type="http://schemas.openxmlformats.org/officeDocument/2006/relationships/hyperlink" Target="https://cloud.google.com/apis/design/" TargetMode="External"/><Relationship Id="rId10" Type="http://schemas.openxmlformats.org/officeDocument/2006/relationships/hyperlink" Target="https://cloud.google.com/learn/what-is-disaster-recovery" TargetMode="External"/><Relationship Id="rId12"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hyperlink" Target="https://sre.google/" TargetMode="External"/><Relationship Id="rId4" Type="http://schemas.openxmlformats.org/officeDocument/2006/relationships/hyperlink" Target="https://cloud.google.com/sre#section-6" TargetMode="External"/><Relationship Id="rId9" Type="http://schemas.openxmlformats.org/officeDocument/2006/relationships/image" Target="../media/image69.png"/><Relationship Id="rId5" Type="http://schemas.openxmlformats.org/officeDocument/2006/relationships/hyperlink" Target="https://cloud.google.com/architecture/scalable-and-resilient-apps" TargetMode="External"/><Relationship Id="rId6" Type="http://schemas.openxmlformats.org/officeDocument/2006/relationships/hyperlink" Target="https://cloud.google.com/blog/topics/inside-google-cloud/rethinking-business-resilience-with-google-cloud" TargetMode="External"/><Relationship Id="rId7" Type="http://schemas.openxmlformats.org/officeDocument/2006/relationships/hyperlink" Target="https://cloud.google.com/architecture/scalable-and-resilient-apps#test_your_resilience" TargetMode="External"/><Relationship Id="rId8" Type="http://schemas.openxmlformats.org/officeDocument/2006/relationships/hyperlink" Target="https://cloud.google.com/architecture/dr-scenarios-planning-guid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3.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 Id="rId3"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69.png"/><Relationship Id="rId4" Type="http://schemas.openxmlformats.org/officeDocument/2006/relationships/hyperlink" Target="https://cloud.google.com/architecture" TargetMode="External"/><Relationship Id="rId9" Type="http://schemas.openxmlformats.org/officeDocument/2006/relationships/hyperlink" Target="https://cloud.google.com/architecture/devops/devops-tech-test-data-management" TargetMode="External"/><Relationship Id="rId5" Type="http://schemas.openxmlformats.org/officeDocument/2006/relationships/hyperlink" Target="https://cloud.google.com/devops" TargetMode="External"/><Relationship Id="rId6" Type="http://schemas.openxmlformats.org/officeDocument/2006/relationships/hyperlink" Target="https://cloud.google.com/architecture/app-development-and-delivery-with-cloud-code-gcb-cd-and-gke" TargetMode="External"/><Relationship Id="rId7" Type="http://schemas.openxmlformats.org/officeDocument/2006/relationships/hyperlink" Target="https://cloud.google.com/blog/products/api-management/google-cloud-api-design-tips" TargetMode="External"/><Relationship Id="rId8" Type="http://schemas.openxmlformats.org/officeDocument/2006/relationships/hyperlink" Target="https://cloud.google.com/architecture/devops/devops-tech-test-automation" TargetMode="External"/><Relationship Id="rId11" Type="http://schemas.openxmlformats.org/officeDocument/2006/relationships/hyperlink" Target="https://cloud.google.com/database-migration" TargetMode="External"/><Relationship Id="rId10" Type="http://schemas.openxmlformats.org/officeDocument/2006/relationships/hyperlink" Target="https://cloud.google.com/functions/docs/testing/test-overview" TargetMode="External"/><Relationship Id="rId12" Type="http://schemas.openxmlformats.org/officeDocument/2006/relationships/hyperlink" Target="https://cloud.google.com/products/cloud-migratio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hyperlink" Target="https://cloud.google.com/sdk/gcloud" TargetMode="External"/><Relationship Id="rId4" Type="http://schemas.openxmlformats.org/officeDocument/2006/relationships/hyperlink" Target="https://cloud.google.com/shell/docs/how-cloud-shell-works" TargetMode="External"/><Relationship Id="rId9" Type="http://schemas.openxmlformats.org/officeDocument/2006/relationships/hyperlink" Target="https://cloud.google.com/spanner/docs/emulator" TargetMode="External"/><Relationship Id="rId5" Type="http://schemas.openxmlformats.org/officeDocument/2006/relationships/hyperlink" Target="https://cloud.google.com/apis/docs/overview" TargetMode="External"/><Relationship Id="rId6" Type="http://schemas.openxmlformats.org/officeDocument/2006/relationships/hyperlink" Target="https://cloud.google.com/pubsub/docs/emulator" TargetMode="External"/><Relationship Id="rId7" Type="http://schemas.openxmlformats.org/officeDocument/2006/relationships/hyperlink" Target="https://firebase.google.com/docs/emulator-suite/connect_and_prototype?database=Firestore" TargetMode="External"/><Relationship Id="rId8" Type="http://schemas.openxmlformats.org/officeDocument/2006/relationships/hyperlink" Target="https://cloud.google.com/bigtable/docs/emulator" TargetMode="External"/><Relationship Id="rId10"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 Id="rId3"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 Id="rId3"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2.xml"/><Relationship Id="rId3" Type="http://schemas.openxmlformats.org/officeDocument/2006/relationships/image" Target="../media/image7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3.xml"/><Relationship Id="rId3"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4.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5.xml"/><Relationship Id="rId3"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6.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hyperlink" Target="https://cloud.google.com/stackdriver/docs" TargetMode="External"/><Relationship Id="rId4" Type="http://schemas.openxmlformats.org/officeDocument/2006/relationships/image" Target="../media/image69.png"/><Relationship Id="rId9" Type="http://schemas.openxmlformats.org/officeDocument/2006/relationships/hyperlink" Target="https://cloud.google.com/deploy/docs/concepts/" TargetMode="External"/><Relationship Id="rId5" Type="http://schemas.openxmlformats.org/officeDocument/2006/relationships/hyperlink" Target="https://cloud.google.com/stackdriver/docs" TargetMode="External"/><Relationship Id="rId6" Type="http://schemas.openxmlformats.org/officeDocument/2006/relationships/hyperlink" Target="https://cloud.google.com/products/operations" TargetMode="External"/><Relationship Id="rId7" Type="http://schemas.openxmlformats.org/officeDocument/2006/relationships/hyperlink" Target="https://cloud.google.com/blog/products/management-tools/cloud-operations-grows-with-monitoring-logging-more" TargetMode="External"/><Relationship Id="rId8" Type="http://schemas.openxmlformats.org/officeDocument/2006/relationships/hyperlink" Target="https://cloud.google.com/solutions/continuous-delivery" TargetMode="External"/><Relationship Id="rId10" Type="http://schemas.openxmlformats.org/officeDocument/2006/relationships/hyperlink" Target="https://cloud.google.com/architecture/adopting-slo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 Id="rId3" Type="http://schemas.openxmlformats.org/officeDocument/2006/relationships/image" Target="../media/image68.png"/><Relationship Id="rId4" Type="http://schemas.openxmlformats.org/officeDocument/2006/relationships/image" Target="../media/image73.png"/><Relationship Id="rId5" Type="http://schemas.openxmlformats.org/officeDocument/2006/relationships/image" Target="../media/image67.png"/><Relationship Id="rId6" Type="http://schemas.openxmlformats.org/officeDocument/2006/relationships/image" Target="../media/image7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hyperlink" Target="https://www.cloudskillsboost.google/paths/12" TargetMode="External"/><Relationship Id="rId4" Type="http://schemas.openxmlformats.org/officeDocument/2006/relationships/hyperlink" Target="https://www.cloudskillsboost.google/paths/12" TargetMode="External"/><Relationship Id="rId5" Type="http://schemas.openxmlformats.org/officeDocument/2006/relationships/hyperlink" Target="https://www.cloudskillsboost.google/paths/12" TargetMode="External"/><Relationship Id="rId6" Type="http://schemas.openxmlformats.org/officeDocument/2006/relationships/hyperlink" Target="https://cloud.google.com/recommender/docs/tutorial-iac" TargetMode="External"/><Relationship Id="rId7" Type="http://schemas.openxmlformats.org/officeDocument/2006/relationships/hyperlink" Target="https://cloud.google.com/docs/terraform" TargetMode="External"/><Relationship Id="rId8" Type="http://schemas.openxmlformats.org/officeDocument/2006/relationships/hyperlink" Target="https://cloud.google.com/architecture/managing-infrastructure-as-code"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64"/>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a:latin typeface="Google Sans Text Medium"/>
                <a:ea typeface="Google Sans Text Medium"/>
                <a:cs typeface="Google Sans Text Medium"/>
                <a:sym typeface="Google Sans Text Medium"/>
              </a:rPr>
              <a:t>Preparing for Your Professional Cloud Architect Journey</a:t>
            </a:r>
            <a:r>
              <a:rPr lang="en">
                <a:latin typeface="Google Sans Text Medium"/>
                <a:ea typeface="Google Sans Text Medium"/>
                <a:cs typeface="Google Sans Text Medium"/>
                <a:sym typeface="Google Sans Text Medium"/>
              </a:rPr>
              <a:t> </a:t>
            </a:r>
            <a:endParaRPr>
              <a:latin typeface="Google Sans Text Medium"/>
              <a:ea typeface="Google Sans Text Medium"/>
              <a:cs typeface="Google Sans Text Medium"/>
              <a:sym typeface="Google Sans Text Medium"/>
            </a:endParaRPr>
          </a:p>
        </p:txBody>
      </p:sp>
      <p:sp>
        <p:nvSpPr>
          <p:cNvPr id="747" name="Google Shape;747;p164"/>
          <p:cNvSpPr/>
          <p:nvPr/>
        </p:nvSpPr>
        <p:spPr>
          <a:xfrm>
            <a:off x="13178661" y="4424333"/>
            <a:ext cx="2958600" cy="28020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8" name="Google Shape;748;p164"/>
          <p:cNvSpPr/>
          <p:nvPr/>
        </p:nvSpPr>
        <p:spPr>
          <a:xfrm rot="2700000">
            <a:off x="14204603" y="7439437"/>
            <a:ext cx="1027568" cy="1027568"/>
          </a:xfrm>
          <a:prstGeom prst="rect">
            <a:avLst/>
          </a:prstGeom>
          <a:solidFill>
            <a:srgbClr val="EA4335"/>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200"/>
              <a:buFont typeface="Arial"/>
              <a:buNone/>
            </a:pPr>
            <a:r>
              <a:t/>
            </a:r>
            <a:endParaRPr sz="2800"/>
          </a:p>
        </p:txBody>
      </p:sp>
      <p:sp>
        <p:nvSpPr>
          <p:cNvPr id="749" name="Google Shape;749;p164"/>
          <p:cNvSpPr/>
          <p:nvPr/>
        </p:nvSpPr>
        <p:spPr>
          <a:xfrm rot="-2700000">
            <a:off x="10521656" y="6239266"/>
            <a:ext cx="3209070" cy="1604677"/>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0" name="Google Shape;750;p164"/>
          <p:cNvSpPr txBox="1"/>
          <p:nvPr>
            <p:ph idx="1" type="subTitle"/>
          </p:nvPr>
        </p:nvSpPr>
        <p:spPr>
          <a:xfrm>
            <a:off x="911450" y="7529100"/>
            <a:ext cx="4008000" cy="185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latin typeface="Google Sans Text Medium"/>
              <a:ea typeface="Google Sans Text Medium"/>
              <a:cs typeface="Google Sans Text Medium"/>
              <a:sym typeface="Google Sans Text Medium"/>
            </a:endParaRPr>
          </a:p>
          <a:p>
            <a:pPr indent="0" lvl="0" marL="0" rtl="0" algn="l">
              <a:spcBef>
                <a:spcPts val="0"/>
              </a:spcBef>
              <a:spcAft>
                <a:spcPts val="0"/>
              </a:spcAft>
              <a:buNone/>
            </a:pPr>
            <a:r>
              <a:rPr lang="en"/>
              <a:t>Course Workbook</a:t>
            </a:r>
            <a:endParaRPr>
              <a:latin typeface="Google Sans Text Medium"/>
              <a:ea typeface="Google Sans Text Medium"/>
              <a:cs typeface="Google Sans Text Medium"/>
              <a:sym typeface="Google Sans Text Medium"/>
            </a:endParaRPr>
          </a:p>
        </p:txBody>
      </p:sp>
      <p:sp>
        <p:nvSpPr>
          <p:cNvPr id="751" name="Google Shape;751;p164"/>
          <p:cNvSpPr/>
          <p:nvPr/>
        </p:nvSpPr>
        <p:spPr>
          <a:xfrm>
            <a:off x="12848251" y="3532925"/>
            <a:ext cx="1022700" cy="884700"/>
          </a:xfrm>
          <a:prstGeom prst="triangle">
            <a:avLst>
              <a:gd fmla="val 50000" name="adj"/>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4"/>
          <p:cNvSpPr/>
          <p:nvPr/>
        </p:nvSpPr>
        <p:spPr>
          <a:xfrm rot="2700502">
            <a:off x="10880492" y="5831384"/>
            <a:ext cx="1453317" cy="1259216"/>
          </a:xfrm>
          <a:prstGeom prst="hexagon">
            <a:avLst>
              <a:gd fmla="val 25000" name="adj"/>
              <a:gd fmla="val 115470" name="vf"/>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73"/>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02</a:t>
            </a:r>
            <a:endParaRPr sz="4800">
              <a:solidFill>
                <a:srgbClr val="202124"/>
              </a:solidFill>
              <a:latin typeface="Google Sans Medium"/>
              <a:ea typeface="Google Sans Medium"/>
              <a:cs typeface="Google Sans Medium"/>
              <a:sym typeface="Google Sans Medium"/>
            </a:endParaRPr>
          </a:p>
        </p:txBody>
      </p:sp>
      <p:sp>
        <p:nvSpPr>
          <p:cNvPr id="870" name="Google Shape;870;p17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1" name="Google Shape;871;p173"/>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872" name="Google Shape;872;p173"/>
          <p:cNvSpPr txBox="1"/>
          <p:nvPr/>
        </p:nvSpPr>
        <p:spPr>
          <a:xfrm>
            <a:off x="9220250" y="4505550"/>
            <a:ext cx="8153700" cy="48705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Eighty-five percent of customers are satisfied users</a:t>
            </a:r>
            <a:endParaRPr sz="2400">
              <a:solidFill>
                <a:schemeClr val="dk1"/>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Eighty-five percent of requests succeed when aggregated over 1 minute</a:t>
            </a:r>
            <a:endParaRPr sz="2400">
              <a:solidFill>
                <a:schemeClr val="dk1"/>
              </a:solidFill>
              <a:latin typeface="Google Sans Text"/>
              <a:ea typeface="Google Sans Text"/>
              <a:cs typeface="Google Sans Text"/>
              <a:sym typeface="Google Sans Text"/>
            </a:endParaRPr>
          </a:p>
          <a:p>
            <a:pPr indent="-381000" lvl="0" marL="457200" rtl="0" algn="l">
              <a:lnSpc>
                <a:spcPct val="115000"/>
              </a:lnSpc>
              <a:spcBef>
                <a:spcPts val="1000"/>
              </a:spcBef>
              <a:spcAft>
                <a:spcPts val="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Low latency for &gt; 85% of requests when aggregated over 1 minute</a:t>
            </a:r>
            <a:endParaRPr sz="2400">
              <a:solidFill>
                <a:schemeClr val="dk1"/>
              </a:solidFill>
              <a:latin typeface="Google Sans Text"/>
              <a:ea typeface="Google Sans Text"/>
              <a:cs typeface="Google Sans Text"/>
              <a:sym typeface="Google Sans Text"/>
            </a:endParaRPr>
          </a:p>
          <a:p>
            <a:pPr indent="-381000" lvl="0" marL="457200" rtl="0" algn="l">
              <a:lnSpc>
                <a:spcPct val="115000"/>
              </a:lnSpc>
              <a:spcBef>
                <a:spcPts val="1000"/>
              </a:spcBef>
              <a:spcAft>
                <a:spcPts val="1000"/>
              </a:spcAft>
              <a:buClr>
                <a:schemeClr val="dk1"/>
              </a:buClr>
              <a:buSzPts val="2400"/>
              <a:buFont typeface="Google Sans Text"/>
              <a:buAutoNum type="alphaUcPeriod"/>
            </a:pPr>
            <a:r>
              <a:rPr lang="en" sz="2400">
                <a:solidFill>
                  <a:schemeClr val="dk1"/>
                </a:solidFill>
                <a:latin typeface="Google Sans Text"/>
                <a:ea typeface="Google Sans Text"/>
                <a:cs typeface="Google Sans Text"/>
                <a:sym typeface="Google Sans Text"/>
              </a:rPr>
              <a:t>Eighty-five percent of requests are successful </a:t>
            </a:r>
            <a:endParaRPr sz="2400">
              <a:solidFill>
                <a:schemeClr val="dk1"/>
              </a:solidFill>
              <a:latin typeface="Google Sans Text"/>
              <a:ea typeface="Google Sans Text"/>
              <a:cs typeface="Google Sans Text"/>
              <a:sym typeface="Google Sans Text"/>
            </a:endParaRPr>
          </a:p>
        </p:txBody>
      </p:sp>
      <p:sp>
        <p:nvSpPr>
          <p:cNvPr id="873" name="Google Shape;873;p173"/>
          <p:cNvSpPr txBox="1"/>
          <p:nvPr/>
        </p:nvSpPr>
        <p:spPr>
          <a:xfrm>
            <a:off x="914350" y="4505550"/>
            <a:ext cx="5731500" cy="2632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400">
                <a:solidFill>
                  <a:schemeClr val="dk1"/>
                </a:solidFill>
                <a:latin typeface="Google Sans Text"/>
                <a:ea typeface="Google Sans Text"/>
                <a:cs typeface="Google Sans Text"/>
                <a:sym typeface="Google Sans Text"/>
              </a:rPr>
              <a:t>Customers need to have a good experience when accessing your web application so they will continue to use your service. You want to define key performance indicators (KPIs) to establish a service level objective (SLO). </a:t>
            </a:r>
            <a:endParaRPr sz="2400">
              <a:solidFill>
                <a:schemeClr val="dk1"/>
              </a:solidFill>
              <a:latin typeface="Google Sans Text"/>
              <a:ea typeface="Google Sans Text"/>
              <a:cs typeface="Google Sans Text"/>
              <a:sym typeface="Google Sans Text"/>
            </a:endParaRPr>
          </a:p>
        </p:txBody>
      </p:sp>
      <p:sp>
        <p:nvSpPr>
          <p:cNvPr id="874" name="Google Shape;874;p17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875" name="Google Shape;875;p173"/>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876" name="Google Shape;876;p173"/>
          <p:cNvSpPr/>
          <p:nvPr/>
        </p:nvSpPr>
        <p:spPr>
          <a:xfrm rot="5400000">
            <a:off x="2802200" y="4703000"/>
            <a:ext cx="861900" cy="64662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877" name="Google Shape;877;p173"/>
          <p:cNvSpPr txBox="1"/>
          <p:nvPr/>
        </p:nvSpPr>
        <p:spPr>
          <a:xfrm>
            <a:off x="914350" y="76212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Which KPI could you use?</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74"/>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7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7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885" name="Google Shape;885;p174"/>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886" name="Google Shape;886;p174"/>
          <p:cNvSpPr txBox="1"/>
          <p:nvPr/>
        </p:nvSpPr>
        <p:spPr>
          <a:xfrm>
            <a:off x="2403650" y="936823"/>
            <a:ext cx="10201200" cy="14217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Designing a solution infrastructure that meets business requirements</a:t>
            </a:r>
            <a:endParaRPr sz="4800">
              <a:solidFill>
                <a:srgbClr val="202124"/>
              </a:solidFill>
              <a:latin typeface="Google Sans Medium"/>
              <a:ea typeface="Google Sans Medium"/>
              <a:cs typeface="Google Sans Medium"/>
              <a:sym typeface="Google Sans Medium"/>
            </a:endParaRPr>
          </a:p>
        </p:txBody>
      </p:sp>
      <p:sp>
        <p:nvSpPr>
          <p:cNvPr id="887" name="Google Shape;887;p174"/>
          <p:cNvSpPr txBox="1"/>
          <p:nvPr/>
        </p:nvSpPr>
        <p:spPr>
          <a:xfrm>
            <a:off x="2403650" y="4601450"/>
            <a:ext cx="7938000" cy="174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chemeClr val="hlink"/>
                </a:solidFill>
                <a:latin typeface="Google Sans"/>
                <a:ea typeface="Google Sans"/>
                <a:cs typeface="Google Sans"/>
                <a:sym typeface="Google Sans"/>
                <a:hlinkClick r:id="rId3"/>
              </a:rPr>
              <a:t>Google Cloud Architecture Framework:  System design</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4"/>
              </a:rPr>
              <a:t>SRE Books</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2200" u="sng">
              <a:solidFill>
                <a:srgbClr val="3367D6"/>
              </a:solidFill>
              <a:highlight>
                <a:srgbClr val="FFFFFF"/>
              </a:highlight>
              <a:latin typeface="Google Sans"/>
              <a:ea typeface="Google Sans"/>
              <a:cs typeface="Google Sans"/>
              <a:sym typeface="Google Sans"/>
            </a:endParaRPr>
          </a:p>
        </p:txBody>
      </p:sp>
      <p:sp>
        <p:nvSpPr>
          <p:cNvPr id="888" name="Google Shape;888;p174"/>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889" name="Google Shape;889;p174"/>
          <p:cNvPicPr preferRelativeResize="0"/>
          <p:nvPr/>
        </p:nvPicPr>
        <p:blipFill rotWithShape="1">
          <a:blip r:embed="rId5">
            <a:alphaModFix/>
          </a:blip>
          <a:srcRect b="0" l="0" r="0" t="0"/>
          <a:stretch/>
        </p:blipFill>
        <p:spPr>
          <a:xfrm>
            <a:off x="10696563" y="0"/>
            <a:ext cx="7439025" cy="1028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75"/>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03 </a:t>
            </a:r>
            <a:endParaRPr sz="4800">
              <a:solidFill>
                <a:srgbClr val="202124"/>
              </a:solidFill>
              <a:latin typeface="Google Sans Medium"/>
              <a:ea typeface="Google Sans Medium"/>
              <a:cs typeface="Google Sans Medium"/>
              <a:sym typeface="Google Sans Medium"/>
            </a:endParaRPr>
          </a:p>
        </p:txBody>
      </p:sp>
      <p:sp>
        <p:nvSpPr>
          <p:cNvPr id="895" name="Google Shape;895;p17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6" name="Google Shape;896;p17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897" name="Google Shape;897;p175"/>
          <p:cNvSpPr txBox="1"/>
          <p:nvPr/>
        </p:nvSpPr>
        <p:spPr>
          <a:xfrm>
            <a:off x="7919500" y="3429925"/>
            <a:ext cx="9454500" cy="5946300"/>
          </a:xfrm>
          <a:prstGeom prst="rect">
            <a:avLst/>
          </a:prstGeom>
          <a:noFill/>
          <a:ln>
            <a:noFill/>
          </a:ln>
        </p:spPr>
        <p:txBody>
          <a:bodyPr anchorCtr="0" anchor="t" bIns="0" lIns="0" spcFirstLastPara="1" rIns="0" wrap="square" tIns="0">
            <a:noAutofit/>
          </a:bodyPr>
          <a:lstStyle/>
          <a:p>
            <a:pPr indent="-361950" lvl="0" marL="457200" rtl="0" algn="l">
              <a:lnSpc>
                <a:spcPct val="115000"/>
              </a:lnSpc>
              <a:spcBef>
                <a:spcPts val="0"/>
              </a:spcBef>
              <a:spcAft>
                <a:spcPts val="0"/>
              </a:spcAft>
              <a:buClr>
                <a:schemeClr val="dk1"/>
              </a:buClr>
              <a:buSzPts val="2100"/>
              <a:buFont typeface="Google Sans Text"/>
              <a:buAutoNum type="alphaUcPeriod"/>
            </a:pPr>
            <a:r>
              <a:rPr lang="en" sz="2100">
                <a:solidFill>
                  <a:schemeClr val="dk1"/>
                </a:solidFill>
                <a:latin typeface="Google Sans Text"/>
                <a:ea typeface="Google Sans Text"/>
                <a:cs typeface="Google Sans Text"/>
                <a:sym typeface="Google Sans Text"/>
              </a:rPr>
              <a:t>Stop the instance, and then use the 									command gcloud compute instances 						set-machine-type VM_NAME --machine-type e2-standard-8. Start the instance again.</a:t>
            </a:r>
            <a:endParaRPr sz="2100">
              <a:solidFill>
                <a:schemeClr val="dk1"/>
              </a:solidFill>
              <a:latin typeface="Google Sans Text"/>
              <a:ea typeface="Google Sans Text"/>
              <a:cs typeface="Google Sans Text"/>
              <a:sym typeface="Google Sans Text"/>
            </a:endParaRPr>
          </a:p>
          <a:p>
            <a:pPr indent="-361950" lvl="0" marL="457200" rtl="0" algn="l">
              <a:lnSpc>
                <a:spcPct val="115000"/>
              </a:lnSpc>
              <a:spcBef>
                <a:spcPts val="1000"/>
              </a:spcBef>
              <a:spcAft>
                <a:spcPts val="0"/>
              </a:spcAft>
              <a:buClr>
                <a:schemeClr val="dk1"/>
              </a:buClr>
              <a:buSzPts val="2100"/>
              <a:buFont typeface="Google Sans Text"/>
              <a:buAutoNum type="alphaUcPeriod"/>
            </a:pPr>
            <a:r>
              <a:rPr lang="en" sz="2100">
                <a:solidFill>
                  <a:schemeClr val="dk1"/>
                </a:solidFill>
                <a:latin typeface="Google Sans Text"/>
                <a:ea typeface="Google Sans Text"/>
                <a:cs typeface="Google Sans Text"/>
                <a:sym typeface="Google Sans Text"/>
              </a:rPr>
              <a:t>Stop the instance, and then use the command gcloud compute instances set-machine-type VM_NAME --machine-type e2-standard-8. Set the instance’s metadata to: preemptible: true. Start the instance again. </a:t>
            </a:r>
            <a:endParaRPr sz="2100">
              <a:solidFill>
                <a:schemeClr val="dk1"/>
              </a:solidFill>
              <a:latin typeface="Google Sans Text"/>
              <a:ea typeface="Google Sans Text"/>
              <a:cs typeface="Google Sans Text"/>
              <a:sym typeface="Google Sans Text"/>
            </a:endParaRPr>
          </a:p>
          <a:p>
            <a:pPr indent="-361950" lvl="0" marL="457200" rtl="0" algn="l">
              <a:lnSpc>
                <a:spcPct val="115000"/>
              </a:lnSpc>
              <a:spcBef>
                <a:spcPts val="1000"/>
              </a:spcBef>
              <a:spcAft>
                <a:spcPts val="0"/>
              </a:spcAft>
              <a:buClr>
                <a:schemeClr val="dk1"/>
              </a:buClr>
              <a:buSzPts val="2100"/>
              <a:buFont typeface="Google Sans Text"/>
              <a:buAutoNum type="alphaUcPeriod"/>
            </a:pPr>
            <a:r>
              <a:rPr lang="en" sz="2100">
                <a:solidFill>
                  <a:schemeClr val="dk1"/>
                </a:solidFill>
                <a:latin typeface="Google Sans Text"/>
                <a:ea typeface="Google Sans Text"/>
                <a:cs typeface="Google Sans Text"/>
                <a:sym typeface="Google Sans Text"/>
              </a:rPr>
              <a:t>Stop the instance, and then use the command gcloud compute instances set-machine-type VM_NAME --machine-type 2-custom-4-30720. Start the instance again.</a:t>
            </a:r>
            <a:endParaRPr sz="2100">
              <a:solidFill>
                <a:schemeClr val="dk1"/>
              </a:solidFill>
              <a:latin typeface="Google Sans Text"/>
              <a:ea typeface="Google Sans Text"/>
              <a:cs typeface="Google Sans Text"/>
              <a:sym typeface="Google Sans Text"/>
            </a:endParaRPr>
          </a:p>
          <a:p>
            <a:pPr indent="-361950" lvl="0" marL="457200" rtl="0" algn="l">
              <a:lnSpc>
                <a:spcPct val="115000"/>
              </a:lnSpc>
              <a:spcBef>
                <a:spcPts val="1000"/>
              </a:spcBef>
              <a:spcAft>
                <a:spcPts val="1000"/>
              </a:spcAft>
              <a:buClr>
                <a:schemeClr val="dk1"/>
              </a:buClr>
              <a:buSzPts val="2100"/>
              <a:buFont typeface="Google Sans Text"/>
              <a:buAutoNum type="alphaUcPeriod"/>
            </a:pPr>
            <a:r>
              <a:rPr lang="en" sz="2100">
                <a:solidFill>
                  <a:schemeClr val="dk1"/>
                </a:solidFill>
                <a:latin typeface="Google Sans Text"/>
                <a:ea typeface="Google Sans Text"/>
                <a:cs typeface="Google Sans Text"/>
                <a:sym typeface="Google Sans Text"/>
              </a:rPr>
              <a:t>Stop the instance, and then use the command gcloud compute instances set-machine-type VM_NAME --machine-type 2-custom-4-30720. Set the instance’s metadata to: preemptible: true. Start the instance again.</a:t>
            </a:r>
            <a:endParaRPr sz="2100">
              <a:solidFill>
                <a:schemeClr val="dk1"/>
              </a:solidFill>
              <a:latin typeface="Google Sans Text"/>
              <a:ea typeface="Google Sans Text"/>
              <a:cs typeface="Google Sans Text"/>
              <a:sym typeface="Google Sans Text"/>
            </a:endParaRPr>
          </a:p>
        </p:txBody>
      </p:sp>
      <p:sp>
        <p:nvSpPr>
          <p:cNvPr id="898" name="Google Shape;898;p175"/>
          <p:cNvSpPr txBox="1"/>
          <p:nvPr/>
        </p:nvSpPr>
        <p:spPr>
          <a:xfrm>
            <a:off x="914350" y="3429925"/>
            <a:ext cx="5470200" cy="42195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100">
                <a:solidFill>
                  <a:schemeClr val="dk1"/>
                </a:solidFill>
                <a:latin typeface="Google Sans Text"/>
                <a:ea typeface="Google Sans Text"/>
                <a:cs typeface="Google Sans Text"/>
                <a:sym typeface="Google Sans Text"/>
              </a:rPr>
              <a:t>Cymbal Direct developers have written a new application. Based on initial usage estimates, you decide to run the application on Compute Engine instances with 15 Gb of RAM and 4 CPUs. These instances store persistent data locally. After the application runs for several months, historical data indicates that the application requires 30 Gb of RAM. Cymbal Direct management wants you to make adjustments that will minimize costs. </a:t>
            </a:r>
            <a:endParaRPr sz="2100">
              <a:solidFill>
                <a:schemeClr val="dk1"/>
              </a:solidFill>
              <a:latin typeface="Google Sans Text"/>
              <a:ea typeface="Google Sans Text"/>
              <a:cs typeface="Google Sans Text"/>
              <a:sym typeface="Google Sans Text"/>
            </a:endParaRPr>
          </a:p>
        </p:txBody>
      </p:sp>
      <p:sp>
        <p:nvSpPr>
          <p:cNvPr id="899" name="Google Shape;899;p17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900" name="Google Shape;900;p175"/>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901" name="Google Shape;901;p175"/>
          <p:cNvSpPr/>
          <p:nvPr/>
        </p:nvSpPr>
        <p:spPr>
          <a:xfrm rot="5400000">
            <a:off x="2712450" y="4945250"/>
            <a:ext cx="861900" cy="6286500"/>
          </a:xfrm>
          <a:prstGeom prst="round2SameRect">
            <a:avLst>
              <a:gd fmla="val 10129"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902" name="Google Shape;902;p175"/>
          <p:cNvSpPr txBox="1"/>
          <p:nvPr/>
        </p:nvSpPr>
        <p:spPr>
          <a:xfrm>
            <a:off x="914350" y="77736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100">
                <a:latin typeface="Google Sans Text"/>
                <a:ea typeface="Google Sans Text"/>
                <a:cs typeface="Google Sans Text"/>
                <a:sym typeface="Google Sans Text"/>
              </a:rPr>
              <a:t>What should you do?</a:t>
            </a:r>
            <a:endParaRPr sz="2100">
              <a:latin typeface="Google Sans Text"/>
              <a:ea typeface="Google Sans Text"/>
              <a:cs typeface="Google Sans Text"/>
              <a:sym typeface="Google Sans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76"/>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7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7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910" name="Google Shape;910;p176"/>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911" name="Google Shape;911;p176"/>
          <p:cNvSpPr txBox="1"/>
          <p:nvPr/>
        </p:nvSpPr>
        <p:spPr>
          <a:xfrm>
            <a:off x="2403650" y="936823"/>
            <a:ext cx="10201200" cy="14217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Designing a solution infrastructure that meets technical requirements</a:t>
            </a:r>
            <a:endParaRPr sz="4800">
              <a:solidFill>
                <a:srgbClr val="202124"/>
              </a:solidFill>
              <a:latin typeface="Google Sans Medium"/>
              <a:ea typeface="Google Sans Medium"/>
              <a:cs typeface="Google Sans Medium"/>
              <a:sym typeface="Google Sans Medium"/>
            </a:endParaRPr>
          </a:p>
        </p:txBody>
      </p:sp>
      <p:sp>
        <p:nvSpPr>
          <p:cNvPr id="912" name="Google Shape;912;p176"/>
          <p:cNvSpPr txBox="1"/>
          <p:nvPr/>
        </p:nvSpPr>
        <p:spPr>
          <a:xfrm>
            <a:off x="2403650" y="4601450"/>
            <a:ext cx="9428700" cy="1204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3"/>
              </a:rPr>
              <a:t>Google Cloud Architecture Framework: System design</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2200" u="sng">
              <a:solidFill>
                <a:srgbClr val="3367D6"/>
              </a:solidFill>
              <a:highlight>
                <a:srgbClr val="FFFFFF"/>
              </a:highlight>
              <a:latin typeface="Google Sans"/>
              <a:ea typeface="Google Sans"/>
              <a:cs typeface="Google Sans"/>
              <a:sym typeface="Google Sans"/>
            </a:endParaRPr>
          </a:p>
        </p:txBody>
      </p:sp>
      <p:sp>
        <p:nvSpPr>
          <p:cNvPr id="913" name="Google Shape;913;p176"/>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914" name="Google Shape;914;p176"/>
          <p:cNvPicPr preferRelativeResize="0"/>
          <p:nvPr/>
        </p:nvPicPr>
        <p:blipFill rotWithShape="1">
          <a:blip r:embed="rId4">
            <a:alphaModFix/>
          </a:blip>
          <a:srcRect b="0" l="0" r="0" t="0"/>
          <a:stretch/>
        </p:blipFill>
        <p:spPr>
          <a:xfrm>
            <a:off x="10696563" y="0"/>
            <a:ext cx="7439025" cy="1028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77"/>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04 </a:t>
            </a:r>
            <a:endParaRPr sz="4800">
              <a:solidFill>
                <a:srgbClr val="202124"/>
              </a:solidFill>
              <a:latin typeface="Google Sans Medium"/>
              <a:ea typeface="Google Sans Medium"/>
              <a:cs typeface="Google Sans Medium"/>
              <a:sym typeface="Google Sans Medium"/>
            </a:endParaRPr>
          </a:p>
        </p:txBody>
      </p:sp>
      <p:sp>
        <p:nvSpPr>
          <p:cNvPr id="920" name="Google Shape;920;p17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1" name="Google Shape;921;p177"/>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922" name="Google Shape;922;p177"/>
          <p:cNvSpPr txBox="1"/>
          <p:nvPr/>
        </p:nvSpPr>
        <p:spPr>
          <a:xfrm>
            <a:off x="7576500" y="3511575"/>
            <a:ext cx="9797400" cy="58644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Create a new project, leave the default 										network in place, and then use the default 									10.x.x.x network range to create subnets in your desired regions.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Create a new project, delete the default VPC network, set up an auto mode VPC network, and then use the default 10.x.x.x network range to create subnets in your desired regions.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Create a new project, delete the default VPC network, set up a custom mode VPC network, and then use IP addresses in the 172.16.x.x address range to create subnets in your desired regions. </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Create a new project, delete the default VPC network, set up the network in custom mode, and then use IP addresses in the 192.168.x.x address range to create subnets in your desired zones. Use VPC Network Peering to connect the zones in the same region to create regional networks.</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923" name="Google Shape;923;p177"/>
          <p:cNvSpPr txBox="1"/>
          <p:nvPr/>
        </p:nvSpPr>
        <p:spPr>
          <a:xfrm>
            <a:off x="914350" y="3514975"/>
            <a:ext cx="5372400" cy="4325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You are creating a new project. You plan to set up a Dedicated interconnect between two of your data centers in the near future and want to ensure that your resources are only deployed to the same regions where your data centers are located. You need to make sure that you don’t have any overlapping IP addresses that could cause conflicts when you set up the interconnect. You want to use RFC 1918 class B address space.</a:t>
            </a:r>
            <a:endParaRPr sz="2200">
              <a:solidFill>
                <a:schemeClr val="dk1"/>
              </a:solidFill>
              <a:latin typeface="Google Sans Text"/>
              <a:ea typeface="Google Sans Text"/>
              <a:cs typeface="Google Sans Text"/>
              <a:sym typeface="Google Sans Text"/>
            </a:endParaRPr>
          </a:p>
        </p:txBody>
      </p:sp>
      <p:sp>
        <p:nvSpPr>
          <p:cNvPr id="924" name="Google Shape;924;p17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925" name="Google Shape;925;p177"/>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926" name="Google Shape;926;p177"/>
          <p:cNvSpPr/>
          <p:nvPr/>
        </p:nvSpPr>
        <p:spPr>
          <a:xfrm rot="5400000">
            <a:off x="2712450" y="5783450"/>
            <a:ext cx="861900" cy="6286500"/>
          </a:xfrm>
          <a:prstGeom prst="round2SameRect">
            <a:avLst>
              <a:gd fmla="val 10129"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927" name="Google Shape;927;p177"/>
          <p:cNvSpPr txBox="1"/>
          <p:nvPr/>
        </p:nvSpPr>
        <p:spPr>
          <a:xfrm>
            <a:off x="914350" y="86118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78"/>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05 </a:t>
            </a:r>
            <a:endParaRPr sz="4800">
              <a:solidFill>
                <a:srgbClr val="202124"/>
              </a:solidFill>
              <a:latin typeface="Google Sans Medium"/>
              <a:ea typeface="Google Sans Medium"/>
              <a:cs typeface="Google Sans Medium"/>
              <a:sym typeface="Google Sans Medium"/>
            </a:endParaRPr>
          </a:p>
        </p:txBody>
      </p:sp>
      <p:sp>
        <p:nvSpPr>
          <p:cNvPr id="933" name="Google Shape;933;p17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4" name="Google Shape;934;p17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935" name="Google Shape;935;p178"/>
          <p:cNvSpPr txBox="1"/>
          <p:nvPr/>
        </p:nvSpPr>
        <p:spPr>
          <a:xfrm>
            <a:off x="8278625" y="3527900"/>
            <a:ext cx="9095100" cy="58482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Verify that the subnet range 											Cymbal Retail is using doesn’t                                                         overlap with Cymbal Direct’s subnet range, and then enable VPC Network Peering for the project.</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If Cymbal Retail does not have access to a Google Cloud data center, use Carrier Peering to connect the two networks.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Specify Cymbal Direct’s project as the Shared VPC host project, and then configure Cymbal Retail’s project as a service project. </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Verify that the subnet Cymbal Retail is using has the same IP address range with Cymbal Direct’s subnet range, and then enable VPC Network Peering for the project.</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936" name="Google Shape;936;p178"/>
          <p:cNvSpPr txBox="1"/>
          <p:nvPr/>
        </p:nvSpPr>
        <p:spPr>
          <a:xfrm>
            <a:off x="914350" y="3527900"/>
            <a:ext cx="5943600" cy="47100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is working with Cymbal Retail, a separate, autonomous division of Cymbal with different staff, networking teams, and data center. Cymbal Direct and Cymbal Retail are not in the same Google Cloud organization. Cymbal Retail needs access to Cymbal Direct’s web application for making bulk orders, but the application will not be available on the public internet. You want to ensure that Cymbal Retail has access to your application with low latency. You also want to avoid egress network charges if possible. </a:t>
            </a:r>
            <a:endParaRPr sz="2200">
              <a:solidFill>
                <a:schemeClr val="dk1"/>
              </a:solidFill>
              <a:latin typeface="Google Sans Text"/>
              <a:ea typeface="Google Sans Text"/>
              <a:cs typeface="Google Sans Text"/>
              <a:sym typeface="Google Sans Text"/>
            </a:endParaRPr>
          </a:p>
        </p:txBody>
      </p:sp>
      <p:sp>
        <p:nvSpPr>
          <p:cNvPr id="937" name="Google Shape;937;p17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938" name="Google Shape;938;p178"/>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939" name="Google Shape;939;p178"/>
          <p:cNvSpPr/>
          <p:nvPr/>
        </p:nvSpPr>
        <p:spPr>
          <a:xfrm rot="5400000">
            <a:off x="2932875" y="5563100"/>
            <a:ext cx="861900" cy="6727200"/>
          </a:xfrm>
          <a:prstGeom prst="round2SameRect">
            <a:avLst>
              <a:gd fmla="val 10129"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940" name="Google Shape;940;p178"/>
          <p:cNvSpPr txBox="1"/>
          <p:nvPr/>
        </p:nvSpPr>
        <p:spPr>
          <a:xfrm>
            <a:off x="914350" y="86118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79"/>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06 </a:t>
            </a:r>
            <a:endParaRPr sz="4800">
              <a:solidFill>
                <a:srgbClr val="202124"/>
              </a:solidFill>
              <a:latin typeface="Google Sans Medium"/>
              <a:ea typeface="Google Sans Medium"/>
              <a:cs typeface="Google Sans Medium"/>
              <a:sym typeface="Google Sans Medium"/>
            </a:endParaRPr>
          </a:p>
        </p:txBody>
      </p:sp>
      <p:sp>
        <p:nvSpPr>
          <p:cNvPr id="946" name="Google Shape;946;p17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7" name="Google Shape;947;p17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948" name="Google Shape;948;p179"/>
          <p:cNvSpPr txBox="1"/>
          <p:nvPr/>
        </p:nvSpPr>
        <p:spPr>
          <a:xfrm>
            <a:off x="7282675" y="4505550"/>
            <a:ext cx="10091100" cy="48705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Order a Dedicated Interconnect from a Google Cloud partner, and ensure that proper routes are configured.</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Connect the network to a Google point of presence, and enable Direct Peering.</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Order a Partner Interconnect from a Google Cloud partner, and ensure that proper routes are configured.</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Connect the on-premises network to Google’s public infrastructure via a partner that supports Carrier Peering.</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949" name="Google Shape;949;p179"/>
          <p:cNvSpPr txBox="1"/>
          <p:nvPr/>
        </p:nvSpPr>
        <p:spPr>
          <a:xfrm>
            <a:off x="914350" y="4505550"/>
            <a:ext cx="4898700" cy="2016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Direct's employees will use Google Workspace. Your current on-premises network cannot meet the requirements to connect to Google's public infrastructure. </a:t>
            </a:r>
            <a:endParaRPr sz="2200">
              <a:solidFill>
                <a:schemeClr val="dk1"/>
              </a:solidFill>
              <a:latin typeface="Google Sans Text"/>
              <a:ea typeface="Google Sans Text"/>
              <a:cs typeface="Google Sans Text"/>
              <a:sym typeface="Google Sans Text"/>
            </a:endParaRPr>
          </a:p>
        </p:txBody>
      </p:sp>
      <p:sp>
        <p:nvSpPr>
          <p:cNvPr id="950" name="Google Shape;950;p17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951" name="Google Shape;951;p179"/>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952" name="Google Shape;952;p179"/>
          <p:cNvSpPr/>
          <p:nvPr/>
        </p:nvSpPr>
        <p:spPr>
          <a:xfrm rot="5400000">
            <a:off x="2238925" y="4733000"/>
            <a:ext cx="861900" cy="53394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953" name="Google Shape;953;p179"/>
          <p:cNvSpPr txBox="1"/>
          <p:nvPr/>
        </p:nvSpPr>
        <p:spPr>
          <a:xfrm>
            <a:off x="914350" y="70878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80"/>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07 </a:t>
            </a:r>
            <a:endParaRPr sz="4800">
              <a:solidFill>
                <a:srgbClr val="202124"/>
              </a:solidFill>
              <a:latin typeface="Google Sans Medium"/>
              <a:ea typeface="Google Sans Medium"/>
              <a:cs typeface="Google Sans Medium"/>
              <a:sym typeface="Google Sans Medium"/>
            </a:endParaRPr>
          </a:p>
        </p:txBody>
      </p:sp>
      <p:sp>
        <p:nvSpPr>
          <p:cNvPr id="959" name="Google Shape;959;p18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0" name="Google Shape;960;p180"/>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961" name="Google Shape;961;p180"/>
          <p:cNvSpPr txBox="1"/>
          <p:nvPr/>
        </p:nvSpPr>
        <p:spPr>
          <a:xfrm>
            <a:off x="9068100" y="4197375"/>
            <a:ext cx="8305800" cy="51786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Extract the data from MongoDB. Insert the data into Firestore using Datastore mode.</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Create a Bigtable instance, extract the data from MongoDB, and insert the data into Bigtable.</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 Extract the data from MongoDB. Insert the data into Firestore using Native mode.</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 Extract the data from MongoDB, and insert the data into BigQuery.</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962" name="Google Shape;962;p180"/>
          <p:cNvSpPr txBox="1"/>
          <p:nvPr/>
        </p:nvSpPr>
        <p:spPr>
          <a:xfrm>
            <a:off x="914350" y="4197375"/>
            <a:ext cx="5541300" cy="4325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is evaluating database options to store the analytics data from its experimental drone deliveries. You're currently using a small cluster of MongoDB NoSQL database servers. You want to move to a managed NoSQL database service with consistent low latency that can scale throughput seamlessly and can handle the petabytes of data you expect after expanding to additional markets.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200">
              <a:solidFill>
                <a:schemeClr val="dk1"/>
              </a:solidFill>
              <a:latin typeface="Google Sans Text"/>
              <a:ea typeface="Google Sans Text"/>
              <a:cs typeface="Google Sans Text"/>
              <a:sym typeface="Google Sans Text"/>
            </a:endParaRPr>
          </a:p>
        </p:txBody>
      </p:sp>
      <p:sp>
        <p:nvSpPr>
          <p:cNvPr id="963" name="Google Shape;963;p18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964" name="Google Shape;964;p180"/>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965" name="Google Shape;965;p180"/>
          <p:cNvSpPr/>
          <p:nvPr/>
        </p:nvSpPr>
        <p:spPr>
          <a:xfrm rot="5400000">
            <a:off x="2712450" y="5554850"/>
            <a:ext cx="861900" cy="6286500"/>
          </a:xfrm>
          <a:prstGeom prst="round2SameRect">
            <a:avLst>
              <a:gd fmla="val 10129"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966" name="Google Shape;966;p180"/>
          <p:cNvSpPr txBox="1"/>
          <p:nvPr/>
        </p:nvSpPr>
        <p:spPr>
          <a:xfrm>
            <a:off x="914350" y="83832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latin typeface="Google Sans Text"/>
                <a:ea typeface="Google Sans Text"/>
                <a:cs typeface="Google Sans Text"/>
                <a:sym typeface="Google Sans Text"/>
              </a:rPr>
              <a:t>What should you do?</a:t>
            </a:r>
            <a:endParaRPr sz="2200">
              <a:latin typeface="Google Sans Text"/>
              <a:ea typeface="Google Sans Text"/>
              <a:cs typeface="Google Sans Text"/>
              <a:sym typeface="Google Sans Tex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81"/>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08 </a:t>
            </a:r>
            <a:endParaRPr sz="4800">
              <a:solidFill>
                <a:srgbClr val="202124"/>
              </a:solidFill>
              <a:latin typeface="Google Sans Medium"/>
              <a:ea typeface="Google Sans Medium"/>
              <a:cs typeface="Google Sans Medium"/>
              <a:sym typeface="Google Sans Medium"/>
            </a:endParaRPr>
          </a:p>
        </p:txBody>
      </p:sp>
      <p:sp>
        <p:nvSpPr>
          <p:cNvPr id="972" name="Google Shape;972;p181"/>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3" name="Google Shape;973;p181"/>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974" name="Google Shape;974;p181"/>
          <p:cNvSpPr txBox="1"/>
          <p:nvPr/>
        </p:nvSpPr>
        <p:spPr>
          <a:xfrm>
            <a:off x="7249925" y="4181050"/>
            <a:ext cx="10123800" cy="51951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a:buAutoNum type="alphaUcPeriod"/>
            </a:pPr>
            <a:r>
              <a:rPr lang="en" sz="2200">
                <a:solidFill>
                  <a:schemeClr val="dk1"/>
                </a:solidFill>
                <a:latin typeface="Google Sans"/>
                <a:ea typeface="Google Sans"/>
                <a:cs typeface="Google Sans"/>
                <a:sym typeface="Google Sans"/>
              </a:rPr>
              <a:t>In Cloud Shell, create a YAML file defining your Deployment called deployment.yaml. Create a Deployment in GKE by running the command </a:t>
            </a:r>
            <a:r>
              <a:rPr lang="en" sz="2200">
                <a:solidFill>
                  <a:schemeClr val="dk1"/>
                </a:solidFill>
                <a:highlight>
                  <a:srgbClr val="CCCCCC"/>
                </a:highlight>
                <a:latin typeface="Google Sans"/>
                <a:ea typeface="Google Sans"/>
                <a:cs typeface="Google Sans"/>
                <a:sym typeface="Google Sans"/>
              </a:rPr>
              <a:t>kubectl apply -f deployment.yaml</a:t>
            </a:r>
            <a:endParaRPr sz="2200">
              <a:solidFill>
                <a:schemeClr val="dk1"/>
              </a:solidFill>
              <a:latin typeface="Google Sans"/>
              <a:ea typeface="Google Sans"/>
              <a:cs typeface="Google Sans"/>
              <a:sym typeface="Google Sans"/>
            </a:endParaRPr>
          </a:p>
          <a:p>
            <a:pPr indent="-368300" lvl="0" marL="457200" rtl="0" algn="l">
              <a:lnSpc>
                <a:spcPct val="115000"/>
              </a:lnSpc>
              <a:spcBef>
                <a:spcPts val="0"/>
              </a:spcBef>
              <a:spcAft>
                <a:spcPts val="0"/>
              </a:spcAft>
              <a:buClr>
                <a:schemeClr val="dk1"/>
              </a:buClr>
              <a:buSzPts val="2200"/>
              <a:buFont typeface="Google Sans"/>
              <a:buAutoNum type="alphaUcPeriod"/>
            </a:pPr>
            <a:r>
              <a:rPr lang="en" sz="2200">
                <a:solidFill>
                  <a:schemeClr val="dk1"/>
                </a:solidFill>
                <a:latin typeface="Google Sans"/>
                <a:ea typeface="Google Sans"/>
                <a:cs typeface="Google Sans"/>
                <a:sym typeface="Google Sans"/>
              </a:rPr>
              <a:t>In Cloud Shell, create a YAML file defining your Container called build.yaml. Create a Container in GKE by running the command </a:t>
            </a:r>
            <a:r>
              <a:rPr lang="en" sz="2200">
                <a:solidFill>
                  <a:schemeClr val="dk1"/>
                </a:solidFill>
                <a:highlight>
                  <a:srgbClr val="CCCCCC"/>
                </a:highlight>
                <a:latin typeface="Google Sans"/>
                <a:ea typeface="Google Sans"/>
                <a:cs typeface="Google Sans"/>
                <a:sym typeface="Google Sans"/>
              </a:rPr>
              <a:t>gcloud builds submit –config build.yaml .</a:t>
            </a:r>
            <a:endParaRPr sz="2200">
              <a:solidFill>
                <a:schemeClr val="dk1"/>
              </a:solidFill>
              <a:latin typeface="Google Sans"/>
              <a:ea typeface="Google Sans"/>
              <a:cs typeface="Google Sans"/>
              <a:sym typeface="Google Sans"/>
            </a:endParaRPr>
          </a:p>
          <a:p>
            <a:pPr indent="-368300" lvl="0" marL="457200" rtl="0" algn="l">
              <a:lnSpc>
                <a:spcPct val="115000"/>
              </a:lnSpc>
              <a:spcBef>
                <a:spcPts val="0"/>
              </a:spcBef>
              <a:spcAft>
                <a:spcPts val="0"/>
              </a:spcAft>
              <a:buClr>
                <a:schemeClr val="dk1"/>
              </a:buClr>
              <a:buSzPts val="2200"/>
              <a:buFont typeface="Google Sans"/>
              <a:buAutoNum type="alphaUcPeriod"/>
            </a:pPr>
            <a:r>
              <a:rPr lang="en" sz="2200">
                <a:solidFill>
                  <a:schemeClr val="dk1"/>
                </a:solidFill>
                <a:latin typeface="Google Sans"/>
                <a:ea typeface="Google Sans"/>
                <a:cs typeface="Google Sans"/>
                <a:sym typeface="Google Sans"/>
              </a:rPr>
              <a:t>In Cloud Shell, create a YAML file defining your StatefulSet called statefulset.yaml. Create a StatefulSet in GKE by running the command </a:t>
            </a:r>
            <a:r>
              <a:rPr lang="en" sz="2200">
                <a:solidFill>
                  <a:schemeClr val="dk1"/>
                </a:solidFill>
                <a:highlight>
                  <a:srgbClr val="CCCCCC"/>
                </a:highlight>
                <a:latin typeface="Google Sans"/>
                <a:ea typeface="Google Sans"/>
                <a:cs typeface="Google Sans"/>
                <a:sym typeface="Google Sans"/>
              </a:rPr>
              <a:t>kubectl apply -f statefulset.yaml</a:t>
            </a:r>
            <a:endParaRPr sz="2200">
              <a:solidFill>
                <a:schemeClr val="dk1"/>
              </a:solidFill>
              <a:latin typeface="Google Sans"/>
              <a:ea typeface="Google Sans"/>
              <a:cs typeface="Google Sans"/>
              <a:sym typeface="Google Sans"/>
            </a:endParaRPr>
          </a:p>
          <a:p>
            <a:pPr indent="-368300" lvl="0" marL="457200" rtl="0" algn="l">
              <a:lnSpc>
                <a:spcPct val="115000"/>
              </a:lnSpc>
              <a:spcBef>
                <a:spcPts val="0"/>
              </a:spcBef>
              <a:spcAft>
                <a:spcPts val="0"/>
              </a:spcAft>
              <a:buClr>
                <a:schemeClr val="dk1"/>
              </a:buClr>
              <a:buSzPts val="2200"/>
              <a:buFont typeface="Google Sans"/>
              <a:buAutoNum type="alphaUcPeriod"/>
            </a:pPr>
            <a:r>
              <a:rPr lang="en" sz="2200">
                <a:solidFill>
                  <a:schemeClr val="dk1"/>
                </a:solidFill>
                <a:latin typeface="Google Sans"/>
                <a:ea typeface="Google Sans"/>
                <a:cs typeface="Google Sans"/>
                <a:sym typeface="Google Sans"/>
              </a:rPr>
              <a:t> In Cloud Shell, create a YAML file defining your Pod called pod.yaml. Create a Pod in GKE by running the command </a:t>
            </a:r>
            <a:r>
              <a:rPr lang="en" sz="2200">
                <a:solidFill>
                  <a:schemeClr val="dk1"/>
                </a:solidFill>
                <a:highlight>
                  <a:srgbClr val="CCCCCC"/>
                </a:highlight>
                <a:latin typeface="Google Sans"/>
                <a:ea typeface="Google Sans"/>
                <a:cs typeface="Google Sans"/>
                <a:sym typeface="Google Sans"/>
              </a:rPr>
              <a:t>kubectl apply -f pod.yaml</a:t>
            </a:r>
            <a:endParaRPr sz="2200">
              <a:solidFill>
                <a:schemeClr val="dk1"/>
              </a:solidFill>
              <a:highlight>
                <a:srgbClr val="CCCCCC"/>
              </a:highlight>
              <a:latin typeface="Google Sans"/>
              <a:ea typeface="Google Sans"/>
              <a:cs typeface="Google Sans"/>
              <a:sym typeface="Google Sans"/>
            </a:endParaRPr>
          </a:p>
          <a:p>
            <a:pPr indent="0" lvl="0" marL="457200" rtl="0" algn="l">
              <a:lnSpc>
                <a:spcPct val="115000"/>
              </a:lnSpc>
              <a:spcBef>
                <a:spcPts val="0"/>
              </a:spcBef>
              <a:spcAft>
                <a:spcPts val="0"/>
              </a:spcAft>
              <a:buNone/>
            </a:pPr>
            <a:r>
              <a:t/>
            </a:r>
            <a:endParaRPr sz="22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22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2200">
              <a:solidFill>
                <a:schemeClr val="dk1"/>
              </a:solidFill>
              <a:latin typeface="Google Sans"/>
              <a:ea typeface="Google Sans"/>
              <a:cs typeface="Google Sans"/>
              <a:sym typeface="Google Sans"/>
            </a:endParaRPr>
          </a:p>
          <a:p>
            <a:pPr indent="0" lvl="0" marL="457200" rtl="0" algn="l">
              <a:lnSpc>
                <a:spcPct val="115000"/>
              </a:lnSpc>
              <a:spcBef>
                <a:spcPts val="1000"/>
              </a:spcBef>
              <a:spcAft>
                <a:spcPts val="1000"/>
              </a:spcAft>
              <a:buNone/>
            </a:pPr>
            <a:r>
              <a:t/>
            </a:r>
            <a:endParaRPr sz="2200">
              <a:solidFill>
                <a:schemeClr val="dk1"/>
              </a:solidFill>
              <a:latin typeface="Google Sans"/>
              <a:ea typeface="Google Sans"/>
              <a:cs typeface="Google Sans"/>
              <a:sym typeface="Google Sans"/>
            </a:endParaRPr>
          </a:p>
        </p:txBody>
      </p:sp>
      <p:sp>
        <p:nvSpPr>
          <p:cNvPr id="975" name="Google Shape;975;p181"/>
          <p:cNvSpPr txBox="1"/>
          <p:nvPr/>
        </p:nvSpPr>
        <p:spPr>
          <a:xfrm>
            <a:off x="914350" y="4181050"/>
            <a:ext cx="5541300" cy="39405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a:ea typeface="Google Sans"/>
                <a:cs typeface="Google Sans"/>
                <a:sym typeface="Google Sans"/>
              </a:rPr>
              <a:t>You are working with a client who is using Google Kubernetes Engine (GKE) to migrate applications from a virtual machine–based environment to a microservices-based architecture. Your client has a complex legacy application that stores a significant amount of data on the file system of its VM. You do not want to re-write the application to use an external service to store the file system data. </a:t>
            </a:r>
            <a:endParaRPr sz="2200">
              <a:solidFill>
                <a:schemeClr val="dk1"/>
              </a:solidFill>
              <a:latin typeface="Google Sans"/>
              <a:ea typeface="Google Sans"/>
              <a:cs typeface="Google Sans"/>
              <a:sym typeface="Google Sans"/>
            </a:endParaRPr>
          </a:p>
        </p:txBody>
      </p:sp>
      <p:sp>
        <p:nvSpPr>
          <p:cNvPr id="976" name="Google Shape;976;p181"/>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977" name="Google Shape;977;p181"/>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978" name="Google Shape;978;p181"/>
          <p:cNvSpPr/>
          <p:nvPr/>
        </p:nvSpPr>
        <p:spPr>
          <a:xfrm rot="5400000">
            <a:off x="2712450" y="5783450"/>
            <a:ext cx="861900" cy="6286500"/>
          </a:xfrm>
          <a:prstGeom prst="round2SameRect">
            <a:avLst>
              <a:gd fmla="val 10129"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979" name="Google Shape;979;p181"/>
          <p:cNvSpPr txBox="1"/>
          <p:nvPr/>
        </p:nvSpPr>
        <p:spPr>
          <a:xfrm>
            <a:off x="914350" y="86118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82"/>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987" name="Google Shape;987;p182"/>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988" name="Google Shape;988;p182"/>
          <p:cNvSpPr txBox="1"/>
          <p:nvPr/>
        </p:nvSpPr>
        <p:spPr>
          <a:xfrm>
            <a:off x="2403650" y="936824"/>
            <a:ext cx="10201200" cy="14217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Designing network, storage, and compute resources</a:t>
            </a:r>
            <a:endParaRPr sz="4800">
              <a:solidFill>
                <a:srgbClr val="202124"/>
              </a:solidFill>
              <a:latin typeface="Google Sans Medium"/>
              <a:ea typeface="Google Sans Medium"/>
              <a:cs typeface="Google Sans Medium"/>
              <a:sym typeface="Google Sans Medium"/>
            </a:endParaRPr>
          </a:p>
        </p:txBody>
      </p:sp>
      <p:sp>
        <p:nvSpPr>
          <p:cNvPr id="989" name="Google Shape;989;p182"/>
          <p:cNvSpPr txBox="1"/>
          <p:nvPr/>
        </p:nvSpPr>
        <p:spPr>
          <a:xfrm>
            <a:off x="2403650" y="4601450"/>
            <a:ext cx="6895200" cy="393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chemeClr val="hlink"/>
                </a:solidFill>
                <a:latin typeface="Google Sans"/>
                <a:ea typeface="Google Sans"/>
                <a:cs typeface="Google Sans"/>
                <a:sym typeface="Google Sans"/>
                <a:hlinkClick r:id="rId3"/>
              </a:rPr>
              <a:t>Choose and manage compute | Architecture Framework | Google Cloud</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4"/>
              </a:rPr>
              <a:t>Design your network infrastructure | Architecture Framework | Google Cloud</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5"/>
              </a:rPr>
              <a:t>Select and implement a storage strategy | Architecture Framework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6"/>
              </a:rPr>
              <a:t>Google Cloud documentation</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2200" u="sng">
              <a:solidFill>
                <a:srgbClr val="3367D6"/>
              </a:solidFill>
              <a:highlight>
                <a:srgbClr val="FFFFFF"/>
              </a:highlight>
              <a:latin typeface="Google Sans"/>
              <a:ea typeface="Google Sans"/>
              <a:cs typeface="Google Sans"/>
              <a:sym typeface="Google Sans"/>
            </a:endParaRPr>
          </a:p>
        </p:txBody>
      </p:sp>
      <p:sp>
        <p:nvSpPr>
          <p:cNvPr id="990" name="Google Shape;990;p182"/>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991" name="Google Shape;991;p182"/>
          <p:cNvPicPr preferRelativeResize="0"/>
          <p:nvPr/>
        </p:nvPicPr>
        <p:blipFill rotWithShape="1">
          <a:blip r:embed="rId7">
            <a:alphaModFix/>
          </a:blip>
          <a:srcRect b="0" l="0" r="0" t="0"/>
          <a:stretch/>
        </p:blipFill>
        <p:spPr>
          <a:xfrm>
            <a:off x="10696563" y="0"/>
            <a:ext cx="7439025" cy="1028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165"/>
          <p:cNvPicPr preferRelativeResize="0"/>
          <p:nvPr/>
        </p:nvPicPr>
        <p:blipFill rotWithShape="1">
          <a:blip r:embed="rId3">
            <a:alphaModFix/>
          </a:blip>
          <a:srcRect b="69" l="0" r="0" t="59"/>
          <a:stretch/>
        </p:blipFill>
        <p:spPr>
          <a:xfrm>
            <a:off x="10239363" y="0"/>
            <a:ext cx="7439026" cy="10287000"/>
          </a:xfrm>
          <a:prstGeom prst="rect">
            <a:avLst/>
          </a:prstGeom>
          <a:noFill/>
          <a:ln>
            <a:noFill/>
          </a:ln>
        </p:spPr>
      </p:pic>
      <p:sp>
        <p:nvSpPr>
          <p:cNvPr id="758" name="Google Shape;758;p165"/>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Certification Exam Guide Sections</a:t>
            </a:r>
            <a:endParaRPr/>
          </a:p>
        </p:txBody>
      </p:sp>
      <p:graphicFrame>
        <p:nvGraphicFramePr>
          <p:cNvPr id="759" name="Google Shape;759;p165"/>
          <p:cNvGraphicFramePr/>
          <p:nvPr/>
        </p:nvGraphicFramePr>
        <p:xfrm>
          <a:off x="1025350" y="2171200"/>
          <a:ext cx="3000000" cy="3000000"/>
        </p:xfrm>
        <a:graphic>
          <a:graphicData uri="http://schemas.openxmlformats.org/drawingml/2006/table">
            <a:tbl>
              <a:tblPr>
                <a:noFill/>
                <a:tableStyleId>{540B13CB-AA4E-48AA-ABC1-DFD5C9AAEC3F}</a:tableStyleId>
              </a:tblPr>
              <a:tblGrid>
                <a:gridCol w="920575"/>
                <a:gridCol w="7427775"/>
              </a:tblGrid>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1</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rgbClr val="3C4043"/>
                          </a:solidFill>
                          <a:latin typeface="Google Sans Text"/>
                          <a:ea typeface="Google Sans Text"/>
                          <a:cs typeface="Google Sans Text"/>
                          <a:sym typeface="Google Sans Text"/>
                        </a:rPr>
                        <a:t>Designing and planning a cloud solution architecture</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2</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Clr>
                          <a:srgbClr val="3C4043"/>
                        </a:buClr>
                        <a:buSzPts val="2200"/>
                        <a:buFont typeface="Arial"/>
                        <a:buNone/>
                      </a:pPr>
                      <a:r>
                        <a:rPr lang="en" sz="2000">
                          <a:solidFill>
                            <a:srgbClr val="3C4043"/>
                          </a:solidFill>
                          <a:latin typeface="Google Sans Text"/>
                          <a:ea typeface="Google Sans Text"/>
                          <a:cs typeface="Google Sans Text"/>
                          <a:sym typeface="Google Sans Text"/>
                        </a:rPr>
                        <a:t>Managing and provisioning a solution infrastructure</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3</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Clr>
                          <a:srgbClr val="3C4043"/>
                        </a:buClr>
                        <a:buSzPts val="2200"/>
                        <a:buFont typeface="Arial"/>
                        <a:buNone/>
                      </a:pPr>
                      <a:r>
                        <a:rPr lang="en" sz="2000">
                          <a:solidFill>
                            <a:srgbClr val="3C4043"/>
                          </a:solidFill>
                          <a:latin typeface="Google Sans Text"/>
                          <a:ea typeface="Google Sans Text"/>
                          <a:cs typeface="Google Sans Text"/>
                          <a:sym typeface="Google Sans Text"/>
                        </a:rPr>
                        <a:t>Designing for security and compliance</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4</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marR="57150" rtl="0" algn="l">
                        <a:lnSpc>
                          <a:spcPct val="115000"/>
                        </a:lnSpc>
                        <a:spcBef>
                          <a:spcPts val="0"/>
                        </a:spcBef>
                        <a:spcAft>
                          <a:spcPts val="0"/>
                        </a:spcAft>
                        <a:buNone/>
                      </a:pPr>
                      <a:r>
                        <a:rPr lang="en" sz="2000">
                          <a:solidFill>
                            <a:srgbClr val="3C4043"/>
                          </a:solidFill>
                          <a:latin typeface="Google Sans Text"/>
                          <a:ea typeface="Google Sans Text"/>
                          <a:cs typeface="Google Sans Text"/>
                          <a:sym typeface="Google Sans Text"/>
                        </a:rPr>
                        <a:t>Analyzing and optimizing technical and business processes</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5</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rgbClr val="3C4043"/>
                          </a:solidFill>
                          <a:latin typeface="Google Sans Text"/>
                          <a:ea typeface="Google Sans Text"/>
                          <a:cs typeface="Google Sans Text"/>
                          <a:sym typeface="Google Sans Text"/>
                        </a:rPr>
                        <a:t>Managing implementation</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None/>
                      </a:pPr>
                      <a:r>
                        <a:rPr lang="en" sz="2000">
                          <a:solidFill>
                            <a:srgbClr val="3C4043"/>
                          </a:solidFill>
                          <a:latin typeface="Google Sans Text Medium"/>
                          <a:ea typeface="Google Sans Text Medium"/>
                          <a:cs typeface="Google Sans Text Medium"/>
                          <a:sym typeface="Google Sans Text Medium"/>
                        </a:rPr>
                        <a:t>6</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rgbClr val="3C4043"/>
                          </a:solidFill>
                          <a:latin typeface="Google Sans Text"/>
                          <a:ea typeface="Google Sans Text"/>
                          <a:cs typeface="Google Sans Text"/>
                          <a:sym typeface="Google Sans Text"/>
                        </a:rPr>
                        <a:t>Ensuring solution and operations reliability</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83"/>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a:t>
            </a:r>
            <a:r>
              <a:rPr lang="en" sz="4800">
                <a:solidFill>
                  <a:srgbClr val="202124"/>
                </a:solidFill>
                <a:latin typeface="Google Sans Medium"/>
                <a:ea typeface="Google Sans Medium"/>
                <a:cs typeface="Google Sans Medium"/>
                <a:sym typeface="Google Sans Medium"/>
              </a:rPr>
              <a:t> Question 09 </a:t>
            </a:r>
            <a:endParaRPr sz="4800">
              <a:solidFill>
                <a:srgbClr val="202124"/>
              </a:solidFill>
              <a:latin typeface="Google Sans Medium"/>
              <a:ea typeface="Google Sans Medium"/>
              <a:cs typeface="Google Sans Medium"/>
              <a:sym typeface="Google Sans Medium"/>
            </a:endParaRPr>
          </a:p>
        </p:txBody>
      </p:sp>
      <p:sp>
        <p:nvSpPr>
          <p:cNvPr id="997" name="Google Shape;997;p18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8" name="Google Shape;998;p183"/>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999" name="Google Shape;999;p183"/>
          <p:cNvSpPr txBox="1"/>
          <p:nvPr/>
        </p:nvSpPr>
        <p:spPr>
          <a:xfrm>
            <a:off x="8180650" y="4181050"/>
            <a:ext cx="9193200" cy="51951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Manually create a GKE cluster, and then use </a:t>
            </a:r>
            <a:r>
              <a:rPr lang="en" sz="2200">
                <a:solidFill>
                  <a:schemeClr val="dk1"/>
                </a:solidFill>
                <a:latin typeface="Google Sans Text"/>
                <a:ea typeface="Google Sans Text"/>
                <a:cs typeface="Google Sans Text"/>
                <a:sym typeface="Google Sans Text"/>
              </a:rPr>
              <a:t>Migrate to Containers (Migrate for Anthos)</a:t>
            </a:r>
            <a:r>
              <a:rPr lang="en" sz="2200">
                <a:solidFill>
                  <a:schemeClr val="dk1"/>
                </a:solidFill>
                <a:latin typeface="Google Sans Text"/>
                <a:ea typeface="Google Sans Text"/>
                <a:cs typeface="Google Sans Text"/>
                <a:sym typeface="Google Sans Text"/>
              </a:rPr>
              <a:t> to set up the cluster, import VMs, and convert them to containers.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a:t>
            </a:r>
            <a:r>
              <a:rPr lang="en" sz="2200">
                <a:solidFill>
                  <a:schemeClr val="dk1"/>
                </a:solidFill>
                <a:latin typeface="Google Sans Text"/>
                <a:ea typeface="Google Sans Text"/>
                <a:cs typeface="Google Sans Text"/>
                <a:sym typeface="Google Sans Text"/>
              </a:rPr>
              <a:t>Migrate to Containers (Migrate for Anthos)</a:t>
            </a:r>
            <a:r>
              <a:rPr lang="en" sz="2200">
                <a:solidFill>
                  <a:schemeClr val="dk1"/>
                </a:solidFill>
                <a:latin typeface="Google Sans Text"/>
                <a:ea typeface="Google Sans Text"/>
                <a:cs typeface="Google Sans Text"/>
                <a:sym typeface="Google Sans Text"/>
              </a:rPr>
              <a:t> to automate the creation of Compute Engine instances to import VMs and convert them to containers.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Manually create a GKE cluster. Use Cloud Build to import VMs and convert them to containers.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Migrate for Compute Engine to import VMs and convert them to containers.</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000" name="Google Shape;1000;p183"/>
          <p:cNvSpPr txBox="1"/>
          <p:nvPr/>
        </p:nvSpPr>
        <p:spPr>
          <a:xfrm>
            <a:off x="914350" y="4181050"/>
            <a:ext cx="5541300" cy="39405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You are working in a mixed environment of VMs and Kubernetes. Some of your resources are on-premises, and some are in Google Cloud. Using containers as a part of your CI/CD pipeline has sped up releases significantly. You want to start migrating some of those VMs to containers so you can get similar benefits. You want to automate the migration process where possible.</a:t>
            </a:r>
            <a:endParaRPr sz="2200">
              <a:solidFill>
                <a:schemeClr val="dk1"/>
              </a:solidFill>
              <a:latin typeface="Google Sans Text"/>
              <a:ea typeface="Google Sans Text"/>
              <a:cs typeface="Google Sans Text"/>
              <a:sym typeface="Google Sans Text"/>
            </a:endParaRPr>
          </a:p>
        </p:txBody>
      </p:sp>
      <p:sp>
        <p:nvSpPr>
          <p:cNvPr id="1001" name="Google Shape;1001;p18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1002" name="Google Shape;1002;p183"/>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003" name="Google Shape;1003;p183"/>
          <p:cNvSpPr/>
          <p:nvPr/>
        </p:nvSpPr>
        <p:spPr>
          <a:xfrm rot="5400000">
            <a:off x="2794025" y="5473250"/>
            <a:ext cx="861900" cy="6449700"/>
          </a:xfrm>
          <a:prstGeom prst="round2SameRect">
            <a:avLst>
              <a:gd fmla="val 10129"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004" name="Google Shape;1004;p183"/>
          <p:cNvSpPr txBox="1"/>
          <p:nvPr/>
        </p:nvSpPr>
        <p:spPr>
          <a:xfrm>
            <a:off x="914350" y="83832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84"/>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1012" name="Google Shape;1012;p184"/>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013" name="Google Shape;1013;p184"/>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Creating a </a:t>
            </a:r>
            <a:r>
              <a:rPr lang="en" sz="4800">
                <a:solidFill>
                  <a:srgbClr val="202124"/>
                </a:solidFill>
                <a:latin typeface="Google Sans Medium"/>
                <a:ea typeface="Google Sans Medium"/>
                <a:cs typeface="Google Sans Medium"/>
                <a:sym typeface="Google Sans Medium"/>
              </a:rPr>
              <a:t>migration</a:t>
            </a:r>
            <a:r>
              <a:rPr lang="en" sz="4800">
                <a:solidFill>
                  <a:srgbClr val="202124"/>
                </a:solidFill>
                <a:latin typeface="Google Sans Medium"/>
                <a:ea typeface="Google Sans Medium"/>
                <a:cs typeface="Google Sans Medium"/>
                <a:sym typeface="Google Sans Medium"/>
              </a:rPr>
              <a:t> plan</a:t>
            </a:r>
            <a:endParaRPr sz="4800">
              <a:solidFill>
                <a:srgbClr val="202124"/>
              </a:solidFill>
              <a:latin typeface="Google Sans Medium"/>
              <a:ea typeface="Google Sans Medium"/>
              <a:cs typeface="Google Sans Medium"/>
              <a:sym typeface="Google Sans Medium"/>
            </a:endParaRPr>
          </a:p>
        </p:txBody>
      </p:sp>
      <p:sp>
        <p:nvSpPr>
          <p:cNvPr id="1014" name="Google Shape;1014;p184"/>
          <p:cNvSpPr txBox="1"/>
          <p:nvPr/>
        </p:nvSpPr>
        <p:spPr>
          <a:xfrm>
            <a:off x="2403650" y="4601450"/>
            <a:ext cx="9428700" cy="330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chemeClr val="hlink"/>
                </a:solidFill>
                <a:latin typeface="Google Sans"/>
                <a:ea typeface="Google Sans"/>
                <a:cs typeface="Google Sans"/>
                <a:sym typeface="Google Sans"/>
                <a:hlinkClick r:id="rId3"/>
              </a:rPr>
              <a:t>Migrate for Anthos and GKE</a:t>
            </a:r>
            <a:r>
              <a:rPr lang="en" sz="2200">
                <a:solidFill>
                  <a:srgbClr val="202124"/>
                </a:solidFill>
                <a:latin typeface="Google Sans"/>
                <a:ea typeface="Google Sans"/>
                <a:cs typeface="Google Sans"/>
                <a:sym typeface="Google Sans"/>
              </a:rPr>
              <a:t> </a:t>
            </a:r>
            <a:endParaRPr sz="2200">
              <a:solidFill>
                <a:srgbClr val="202124"/>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4"/>
              </a:rPr>
              <a:t>Migration to Google Cloud: Choosing your migration path </a:t>
            </a:r>
            <a:r>
              <a:rPr lang="en" sz="2200">
                <a:solidFill>
                  <a:srgbClr val="202124"/>
                </a:solidFill>
                <a:latin typeface="Google Sans"/>
                <a:ea typeface="Google Sans"/>
                <a:cs typeface="Google Sans"/>
                <a:sym typeface="Google Sans"/>
              </a:rPr>
              <a:t>   </a:t>
            </a:r>
            <a:endParaRPr sz="2200">
              <a:solidFill>
                <a:srgbClr val="202124"/>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5"/>
              </a:rPr>
              <a:t>Migrating to the cloud: a guide and checklist</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6"/>
              </a:rPr>
              <a:t>Cloud Migration Products &amp; Services</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7"/>
              </a:rPr>
              <a:t>Application Migration | Google Cloud</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2200" u="sng">
              <a:solidFill>
                <a:srgbClr val="3367D6"/>
              </a:solidFill>
              <a:highlight>
                <a:srgbClr val="FFFFFF"/>
              </a:highlight>
              <a:latin typeface="Google Sans"/>
              <a:ea typeface="Google Sans"/>
              <a:cs typeface="Google Sans"/>
              <a:sym typeface="Google Sans"/>
            </a:endParaRPr>
          </a:p>
        </p:txBody>
      </p:sp>
      <p:sp>
        <p:nvSpPr>
          <p:cNvPr id="1015" name="Google Shape;1015;p184"/>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016" name="Google Shape;1016;p184"/>
          <p:cNvPicPr preferRelativeResize="0"/>
          <p:nvPr/>
        </p:nvPicPr>
        <p:blipFill rotWithShape="1">
          <a:blip r:embed="rId8">
            <a:alphaModFix/>
          </a:blip>
          <a:srcRect b="0" l="0" r="0" t="0"/>
          <a:stretch/>
        </p:blipFill>
        <p:spPr>
          <a:xfrm>
            <a:off x="10696563" y="0"/>
            <a:ext cx="7439025" cy="10287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85"/>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10 </a:t>
            </a:r>
            <a:endParaRPr sz="4800">
              <a:solidFill>
                <a:srgbClr val="202124"/>
              </a:solidFill>
              <a:latin typeface="Google Sans Medium"/>
              <a:ea typeface="Google Sans Medium"/>
              <a:cs typeface="Google Sans Medium"/>
              <a:sym typeface="Google Sans Medium"/>
            </a:endParaRPr>
          </a:p>
        </p:txBody>
      </p:sp>
      <p:sp>
        <p:nvSpPr>
          <p:cNvPr id="1022" name="Google Shape;1022;p18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3" name="Google Shape;1023;p18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024" name="Google Shape;1024;p185"/>
          <p:cNvSpPr txBox="1"/>
          <p:nvPr/>
        </p:nvSpPr>
        <p:spPr>
          <a:xfrm>
            <a:off x="7396975" y="4246350"/>
            <a:ext cx="9976800" cy="51297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Move the existing codebase and VM provisioning scripts to git, and attach external persistent volumes to the VMs.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Make sure that the application declares any dependent requirements in a requirements.txt or equivalent statement so that they can be referenced in a startup script. Specify the startup script in a managed instance group template, and use an autoscaling policy.</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Make sure that the application declares any dependent requirements in a requirements.txt or equivalent statement so that they can be referenced in a startup script, and attach external persistent volumes to the VMs. </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containers instead of VMs, and use a GKE autoscaling deployment.</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025" name="Google Shape;1025;p185"/>
          <p:cNvSpPr txBox="1"/>
          <p:nvPr/>
        </p:nvSpPr>
        <p:spPr>
          <a:xfrm>
            <a:off x="914350" y="4246350"/>
            <a:ext cx="5376600" cy="39405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has created a proof of concept for a social integration service that highlights images of its products from social media. The proof of concept is a monolithic application running on a single SuSE Linux virtual machine (VM). The current version requires increasing the VM’s CPU and RAM in order to scale. You would like to refactor the VM so that you can scale out instead of scaling up.</a:t>
            </a:r>
            <a:endParaRPr sz="2200">
              <a:solidFill>
                <a:schemeClr val="dk1"/>
              </a:solidFill>
              <a:latin typeface="Google Sans Text"/>
              <a:ea typeface="Google Sans Text"/>
              <a:cs typeface="Google Sans Text"/>
              <a:sym typeface="Google Sans Text"/>
            </a:endParaRPr>
          </a:p>
        </p:txBody>
      </p:sp>
      <p:sp>
        <p:nvSpPr>
          <p:cNvPr id="1026" name="Google Shape;1026;p18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5</a:t>
            </a:r>
            <a:endParaRPr sz="5700">
              <a:solidFill>
                <a:srgbClr val="3C4043"/>
              </a:solidFill>
              <a:latin typeface="Roboto Mono"/>
              <a:ea typeface="Roboto Mono"/>
              <a:cs typeface="Roboto Mono"/>
              <a:sym typeface="Roboto Mono"/>
            </a:endParaRPr>
          </a:p>
        </p:txBody>
      </p:sp>
      <p:sp>
        <p:nvSpPr>
          <p:cNvPr id="1027" name="Google Shape;1027;p185"/>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028" name="Google Shape;1028;p185"/>
          <p:cNvSpPr/>
          <p:nvPr/>
        </p:nvSpPr>
        <p:spPr>
          <a:xfrm rot="5400000">
            <a:off x="2794025" y="5473250"/>
            <a:ext cx="861900" cy="64497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029" name="Google Shape;1029;p185"/>
          <p:cNvSpPr txBox="1"/>
          <p:nvPr/>
        </p:nvSpPr>
        <p:spPr>
          <a:xfrm>
            <a:off x="914350" y="83832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86"/>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5</a:t>
            </a:r>
            <a:endParaRPr sz="5700">
              <a:solidFill>
                <a:srgbClr val="3C4043"/>
              </a:solidFill>
              <a:latin typeface="Roboto Mono"/>
              <a:ea typeface="Roboto Mono"/>
              <a:cs typeface="Roboto Mono"/>
              <a:sym typeface="Roboto Mono"/>
            </a:endParaRPr>
          </a:p>
        </p:txBody>
      </p:sp>
      <p:sp>
        <p:nvSpPr>
          <p:cNvPr id="1037" name="Google Shape;1037;p186"/>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038" name="Google Shape;1038;p186"/>
          <p:cNvSpPr txBox="1"/>
          <p:nvPr/>
        </p:nvSpPr>
        <p:spPr>
          <a:xfrm>
            <a:off x="2403650" y="936823"/>
            <a:ext cx="10201200" cy="14217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Envisioning future solution improvements</a:t>
            </a:r>
            <a:endParaRPr sz="4800">
              <a:solidFill>
                <a:srgbClr val="202124"/>
              </a:solidFill>
              <a:latin typeface="Google Sans Medium"/>
              <a:ea typeface="Google Sans Medium"/>
              <a:cs typeface="Google Sans Medium"/>
              <a:sym typeface="Google Sans Medium"/>
            </a:endParaRPr>
          </a:p>
        </p:txBody>
      </p:sp>
      <p:sp>
        <p:nvSpPr>
          <p:cNvPr id="1039" name="Google Shape;1039;p186"/>
          <p:cNvSpPr txBox="1"/>
          <p:nvPr/>
        </p:nvSpPr>
        <p:spPr>
          <a:xfrm>
            <a:off x="2403650" y="4601450"/>
            <a:ext cx="7024800" cy="13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chemeClr val="hlink"/>
                </a:solidFill>
                <a:latin typeface="Google Sans"/>
                <a:ea typeface="Google Sans"/>
                <a:cs typeface="Google Sans"/>
                <a:sym typeface="Google Sans"/>
                <a:hlinkClick r:id="rId3"/>
              </a:rPr>
              <a:t>Twelve-factor app development on Google Cloud | Cloud Architecture Center </a:t>
            </a:r>
            <a:endParaRPr sz="2200" u="sng">
              <a:solidFill>
                <a:srgbClr val="3367D6"/>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200" u="sng">
              <a:solidFill>
                <a:srgbClr val="3367D6"/>
              </a:solidFill>
              <a:highlight>
                <a:srgbClr val="FFFFFF"/>
              </a:highlight>
              <a:latin typeface="Google Sans"/>
              <a:ea typeface="Google Sans"/>
              <a:cs typeface="Google Sans"/>
              <a:sym typeface="Google Sans"/>
            </a:endParaRPr>
          </a:p>
        </p:txBody>
      </p:sp>
      <p:sp>
        <p:nvSpPr>
          <p:cNvPr id="1040" name="Google Shape;1040;p186"/>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041" name="Google Shape;1041;p186"/>
          <p:cNvPicPr preferRelativeResize="0"/>
          <p:nvPr/>
        </p:nvPicPr>
        <p:blipFill rotWithShape="1">
          <a:blip r:embed="rId4">
            <a:alphaModFix/>
          </a:blip>
          <a:srcRect b="0" l="0" r="0" t="0"/>
          <a:stretch/>
        </p:blipFill>
        <p:spPr>
          <a:xfrm>
            <a:off x="10696563" y="0"/>
            <a:ext cx="7439025" cy="10287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87"/>
          <p:cNvSpPr txBox="1"/>
          <p:nvPr>
            <p:ph type="title"/>
          </p:nvPr>
        </p:nvSpPr>
        <p:spPr>
          <a:xfrm>
            <a:off x="922025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sz="4800"/>
              <a:t>Section 2: </a:t>
            </a:r>
            <a:endParaRPr sz="4800"/>
          </a:p>
          <a:p>
            <a:pPr indent="0" lvl="0" marL="0" rtl="0" algn="l">
              <a:spcBef>
                <a:spcPts val="0"/>
              </a:spcBef>
              <a:spcAft>
                <a:spcPts val="0"/>
              </a:spcAft>
              <a:buNone/>
            </a:pPr>
            <a:r>
              <a:rPr lang="en" sz="4800"/>
              <a:t>Managing and provisioning a solution infrastructure</a:t>
            </a:r>
            <a:endParaRPr/>
          </a:p>
        </p:txBody>
      </p:sp>
      <p:sp>
        <p:nvSpPr>
          <p:cNvPr id="1047" name="Google Shape;1047;p187"/>
          <p:cNvSpPr/>
          <p:nvPr/>
        </p:nvSpPr>
        <p:spPr>
          <a:xfrm rot="-5400708">
            <a:off x="2269649" y="5125088"/>
            <a:ext cx="2912400" cy="2912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8" name="Google Shape;1048;p187"/>
          <p:cNvSpPr/>
          <p:nvPr/>
        </p:nvSpPr>
        <p:spPr>
          <a:xfrm>
            <a:off x="4304875" y="7430317"/>
            <a:ext cx="2839216" cy="1419337"/>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9" name="Google Shape;1049;p187"/>
          <p:cNvSpPr/>
          <p:nvPr/>
        </p:nvSpPr>
        <p:spPr>
          <a:xfrm>
            <a:off x="2819849" y="3313088"/>
            <a:ext cx="1812000" cy="1812000"/>
          </a:xfrm>
          <a:prstGeom prst="ellipse">
            <a:avLst/>
          </a:prstGeom>
          <a:noFill/>
          <a:ln cap="flat" cmpd="sng" w="19050">
            <a:solidFill>
              <a:srgbClr val="9AA0A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050" name="Google Shape;1050;p187"/>
          <p:cNvPicPr preferRelativeResize="0"/>
          <p:nvPr/>
        </p:nvPicPr>
        <p:blipFill>
          <a:blip r:embed="rId3">
            <a:alphaModFix/>
          </a:blip>
          <a:stretch>
            <a:fillRect/>
          </a:stretch>
        </p:blipFill>
        <p:spPr>
          <a:xfrm>
            <a:off x="5182340" y="5043046"/>
            <a:ext cx="2580545" cy="2580525"/>
          </a:xfrm>
          <a:prstGeom prst="rect">
            <a:avLst/>
          </a:prstGeom>
          <a:noFill/>
          <a:ln>
            <a:noFill/>
          </a:ln>
        </p:spPr>
      </p:pic>
      <p:sp>
        <p:nvSpPr>
          <p:cNvPr id="1051" name="Google Shape;1051;p187"/>
          <p:cNvSpPr/>
          <p:nvPr/>
        </p:nvSpPr>
        <p:spPr>
          <a:xfrm rot="1800581">
            <a:off x="3320942" y="2636904"/>
            <a:ext cx="571633" cy="57148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87"/>
          <p:cNvSpPr/>
          <p:nvPr/>
        </p:nvSpPr>
        <p:spPr>
          <a:xfrm>
            <a:off x="1872400" y="7529100"/>
            <a:ext cx="741300" cy="741300"/>
          </a:xfrm>
          <a:prstGeom prst="ellipse">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88"/>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01 </a:t>
            </a:r>
            <a:endParaRPr sz="4800">
              <a:solidFill>
                <a:srgbClr val="202124"/>
              </a:solidFill>
              <a:latin typeface="Google Sans Medium"/>
              <a:ea typeface="Google Sans Medium"/>
              <a:cs typeface="Google Sans Medium"/>
              <a:sym typeface="Google Sans Medium"/>
            </a:endParaRPr>
          </a:p>
        </p:txBody>
      </p:sp>
      <p:sp>
        <p:nvSpPr>
          <p:cNvPr id="1058" name="Google Shape;1058;p18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9" name="Google Shape;1059;p18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060" name="Google Shape;1060;p188"/>
          <p:cNvSpPr txBox="1"/>
          <p:nvPr/>
        </p:nvSpPr>
        <p:spPr>
          <a:xfrm>
            <a:off x="6506000" y="4183050"/>
            <a:ext cx="10867800" cy="48705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Ensure that all users install Cloud VPN. Enable VPC Flow Logs for the networks you need to monitor.</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Enable VPC Service Controls, define a network perimeter to restrict access to authorized networks, and enable VPC Flow Logs for the networks you need to monitor.</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Enable Identity-Aware Proxy (IAP) to allow users to access services securely. Use Google Cloud’s operations suite to view audit logs for the networks you need to monitor.</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Enable VPC Service Controls, and use Google Cloud’s operations suite to view audit logs for the networks you need to monitor.</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061" name="Google Shape;1061;p188"/>
          <p:cNvSpPr txBox="1"/>
          <p:nvPr/>
        </p:nvSpPr>
        <p:spPr>
          <a:xfrm>
            <a:off x="914350" y="4183050"/>
            <a:ext cx="4630500" cy="39405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must meet compliance requirements. You need to ensure that employees with valid accounts cannot access their VPC network from locations outside of its secure corporate network, including from home. You also want a high degree of visibility into network traffic for auditing and forensics purposes.</a:t>
            </a:r>
            <a:endParaRPr sz="2200">
              <a:solidFill>
                <a:schemeClr val="dk1"/>
              </a:solidFill>
              <a:latin typeface="Google Sans Text"/>
              <a:ea typeface="Google Sans Text"/>
              <a:cs typeface="Google Sans Text"/>
              <a:sym typeface="Google Sans Text"/>
            </a:endParaRPr>
          </a:p>
        </p:txBody>
      </p:sp>
      <p:sp>
        <p:nvSpPr>
          <p:cNvPr id="1062" name="Google Shape;1062;p188"/>
          <p:cNvSpPr/>
          <p:nvPr/>
        </p:nvSpPr>
        <p:spPr>
          <a:xfrm rot="5400000">
            <a:off x="2352250" y="5991500"/>
            <a:ext cx="861900" cy="5565600"/>
          </a:xfrm>
          <a:prstGeom prst="round2SameRect">
            <a:avLst>
              <a:gd fmla="val 10129"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063" name="Google Shape;1063;p188"/>
          <p:cNvSpPr txBox="1"/>
          <p:nvPr/>
        </p:nvSpPr>
        <p:spPr>
          <a:xfrm>
            <a:off x="914350" y="84594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
        <p:nvSpPr>
          <p:cNvPr id="1064" name="Google Shape;1064;p18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065" name="Google Shape;1065;p188"/>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89"/>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02 </a:t>
            </a:r>
            <a:endParaRPr sz="4800">
              <a:solidFill>
                <a:srgbClr val="202124"/>
              </a:solidFill>
              <a:latin typeface="Google Sans Medium"/>
              <a:ea typeface="Google Sans Medium"/>
              <a:cs typeface="Google Sans Medium"/>
              <a:sym typeface="Google Sans Medium"/>
            </a:endParaRPr>
          </a:p>
        </p:txBody>
      </p:sp>
      <p:sp>
        <p:nvSpPr>
          <p:cNvPr id="1071" name="Google Shape;1071;p18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2" name="Google Shape;1072;p18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073" name="Google Shape;1073;p189"/>
          <p:cNvSpPr txBox="1"/>
          <p:nvPr/>
        </p:nvSpPr>
        <p:spPr>
          <a:xfrm>
            <a:off x="6455650" y="3072500"/>
            <a:ext cx="10918200" cy="61515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Deploy the web application using the App Engine standard 								environment using a global external HTTP(S) load balancer 									 and a network endpoint group. Use an unmanaged instance 									group for the backend chat servers. Use an external network 									load balancer to load-balance traffic across the backend chat servers.</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Deploy the web application using the App Engine flexible environment using a global external HTTP(S) load balancer and a network endpoint group. Use an unmanaged instance group for the backend chat servers. Use an external network load balancer to load-balance traffic across the backend chat servers.</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Deploy the web application using the App Engine standard environment using a global external HTTP(S) load balancer and a network endpoint group. Use a managed instance group for the backend chat servers. Use a global SSL proxy load balancer to load-balance traffic across the backend chat servers.</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Deploy the web application using the App Engine standard environment with a global external HTTP(S) load balancer and a network endpoint group. Use a managed instance group for the backend chat servers. Use an external network load balancer to load-balance traffic across the backend chat servers.</a:t>
            </a:r>
            <a:endParaRPr sz="18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18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18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18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18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1800">
              <a:solidFill>
                <a:schemeClr val="dk1"/>
              </a:solidFill>
              <a:latin typeface="Google Sans Text"/>
              <a:ea typeface="Google Sans Text"/>
              <a:cs typeface="Google Sans Text"/>
              <a:sym typeface="Google Sans Text"/>
            </a:endParaRPr>
          </a:p>
        </p:txBody>
      </p:sp>
      <p:sp>
        <p:nvSpPr>
          <p:cNvPr id="1074" name="Google Shape;1074;p189"/>
          <p:cNvSpPr txBox="1"/>
          <p:nvPr/>
        </p:nvSpPr>
        <p:spPr>
          <a:xfrm>
            <a:off x="914350" y="3072500"/>
            <a:ext cx="4651800" cy="51717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800">
                <a:solidFill>
                  <a:schemeClr val="dk1"/>
                </a:solidFill>
                <a:latin typeface="Google Sans Text"/>
                <a:ea typeface="Google Sans Text"/>
                <a:cs typeface="Google Sans Text"/>
                <a:sym typeface="Google Sans Text"/>
              </a:rPr>
              <a:t>You are working with a client who has built a secure messaging application. The application is open source and consists of two components. The first component is a web app, written in Go, which is used to register an account and authorize the user’s IP address. The second is an encrypted chat protocol that uses TCP to talk to the backend chat servers running Debian. If the client's IP address doesn't match the registered IP address, the application is designed to terminate their session. The number of clients using the service varies greatly based on time of day, and the client wants to be able to easily scale as needed. </a:t>
            </a:r>
            <a:endParaRPr sz="1800">
              <a:solidFill>
                <a:schemeClr val="dk1"/>
              </a:solidFill>
              <a:latin typeface="Google Sans Text"/>
              <a:ea typeface="Google Sans Text"/>
              <a:cs typeface="Google Sans Text"/>
              <a:sym typeface="Google Sans Text"/>
            </a:endParaRPr>
          </a:p>
        </p:txBody>
      </p:sp>
      <p:sp>
        <p:nvSpPr>
          <p:cNvPr id="1075" name="Google Shape;1075;p189"/>
          <p:cNvSpPr/>
          <p:nvPr/>
        </p:nvSpPr>
        <p:spPr>
          <a:xfrm rot="5400000">
            <a:off x="2440600" y="5897188"/>
            <a:ext cx="685200" cy="55656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076" name="Google Shape;1076;p189"/>
          <p:cNvSpPr txBox="1"/>
          <p:nvPr/>
        </p:nvSpPr>
        <p:spPr>
          <a:xfrm>
            <a:off x="914350" y="8365138"/>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Google Sans Text"/>
                <a:ea typeface="Google Sans Text"/>
                <a:cs typeface="Google Sans Text"/>
                <a:sym typeface="Google Sans Text"/>
              </a:rPr>
              <a:t>What should you do?</a:t>
            </a:r>
            <a:endParaRPr sz="1800">
              <a:solidFill>
                <a:srgbClr val="FFFFFF"/>
              </a:solidFill>
              <a:latin typeface="Google Sans Text"/>
              <a:ea typeface="Google Sans Text"/>
              <a:cs typeface="Google Sans Text"/>
              <a:sym typeface="Google Sans Text"/>
            </a:endParaRPr>
          </a:p>
        </p:txBody>
      </p:sp>
      <p:sp>
        <p:nvSpPr>
          <p:cNvPr id="1077" name="Google Shape;1077;p18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078" name="Google Shape;1078;p189"/>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90"/>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0"/>
          <p:cNvSpPr txBox="1"/>
          <p:nvPr/>
        </p:nvSpPr>
        <p:spPr>
          <a:xfrm>
            <a:off x="2403650" y="936823"/>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Configuring network topologies</a:t>
            </a:r>
            <a:endParaRPr sz="4800">
              <a:solidFill>
                <a:srgbClr val="202124"/>
              </a:solidFill>
              <a:latin typeface="Google Sans Medium"/>
              <a:ea typeface="Google Sans Medium"/>
              <a:cs typeface="Google Sans Medium"/>
              <a:sym typeface="Google Sans Medium"/>
            </a:endParaRPr>
          </a:p>
        </p:txBody>
      </p:sp>
      <p:sp>
        <p:nvSpPr>
          <p:cNvPr id="1086" name="Google Shape;1086;p190"/>
          <p:cNvSpPr txBox="1"/>
          <p:nvPr/>
        </p:nvSpPr>
        <p:spPr>
          <a:xfrm>
            <a:off x="2403650" y="4601450"/>
            <a:ext cx="7938000" cy="407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chemeClr val="hlink"/>
                </a:solidFill>
                <a:latin typeface="Google Sans"/>
                <a:ea typeface="Google Sans"/>
                <a:cs typeface="Google Sans"/>
                <a:sym typeface="Google Sans"/>
                <a:hlinkClick r:id="rId3"/>
              </a:rPr>
              <a:t>VPC network overview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4"/>
              </a:rPr>
              <a:t>Choosing a Network Connectivity product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5"/>
              </a:rPr>
              <a:t>Cloud VPN overview</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6"/>
              </a:rPr>
              <a:t>Best practices | Cloud Interconnect</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7"/>
              </a:rPr>
              <a:t>Options for connecting to multiple VPC networks | Cloud Interconnect</a:t>
            </a:r>
            <a:r>
              <a:rPr lang="en" sz="2200" u="sng">
                <a:solidFill>
                  <a:srgbClr val="3367D6"/>
                </a:solidFill>
                <a:latin typeface="Google Sans"/>
                <a:ea typeface="Google Sans"/>
                <a:cs typeface="Google Sans"/>
                <a:sym typeface="Google Sans"/>
              </a:rPr>
              <a:t> </a:t>
            </a:r>
            <a:r>
              <a:rPr lang="en" sz="2200" u="sng">
                <a:solidFill>
                  <a:schemeClr val="hlink"/>
                </a:solidFill>
                <a:latin typeface="Google Sans"/>
                <a:ea typeface="Google Sans"/>
                <a:cs typeface="Google Sans"/>
                <a:sym typeface="Google Sans"/>
                <a:hlinkClick r:id="rId8"/>
              </a:rPr>
              <a:t>Best practices for enterprise organizations | Documentation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2200" u="sng">
              <a:solidFill>
                <a:srgbClr val="3367D6"/>
              </a:solidFill>
              <a:latin typeface="Google Sans"/>
              <a:ea typeface="Google Sans"/>
              <a:cs typeface="Google Sans"/>
              <a:sym typeface="Google Sans"/>
            </a:endParaRPr>
          </a:p>
        </p:txBody>
      </p:sp>
      <p:sp>
        <p:nvSpPr>
          <p:cNvPr id="1087" name="Google Shape;1087;p190"/>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088" name="Google Shape;1088;p190"/>
          <p:cNvPicPr preferRelativeResize="0"/>
          <p:nvPr/>
        </p:nvPicPr>
        <p:blipFill rotWithShape="1">
          <a:blip r:embed="rId9">
            <a:alphaModFix/>
          </a:blip>
          <a:srcRect b="0" l="0" r="0" t="0"/>
          <a:stretch/>
        </p:blipFill>
        <p:spPr>
          <a:xfrm>
            <a:off x="10696563" y="0"/>
            <a:ext cx="7439025" cy="10287000"/>
          </a:xfrm>
          <a:prstGeom prst="rect">
            <a:avLst/>
          </a:prstGeom>
          <a:noFill/>
          <a:ln>
            <a:noFill/>
          </a:ln>
        </p:spPr>
      </p:pic>
      <p:sp>
        <p:nvSpPr>
          <p:cNvPr id="1089" name="Google Shape;1089;p19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090" name="Google Shape;1090;p190"/>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91"/>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03 </a:t>
            </a:r>
            <a:endParaRPr sz="4800">
              <a:solidFill>
                <a:srgbClr val="202124"/>
              </a:solidFill>
              <a:latin typeface="Google Sans Medium"/>
              <a:ea typeface="Google Sans Medium"/>
              <a:cs typeface="Google Sans Medium"/>
              <a:sym typeface="Google Sans Medium"/>
            </a:endParaRPr>
          </a:p>
        </p:txBody>
      </p:sp>
      <p:sp>
        <p:nvSpPr>
          <p:cNvPr id="1096" name="Google Shape;1096;p191"/>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7" name="Google Shape;1097;p191"/>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098" name="Google Shape;1098;p191"/>
          <p:cNvSpPr txBox="1"/>
          <p:nvPr/>
        </p:nvSpPr>
        <p:spPr>
          <a:xfrm>
            <a:off x="7118550" y="4214750"/>
            <a:ext cx="10255200" cy="51612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Temporarily disable the account for 30 days. Export account information to Cloud Storage, and enable lifecycle management to delete the data in 60 days.</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Ensure that the user clearly understands that after they delete their account, all their information will also be deleted. Remind them to download a copy of their order history and account information before deleting their account. Have the support agent copy any open or recent orders to a shared spreadsheet.</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Restore a previous copy of the user information database from a snapshot. Have a database administrator capture needed information about the customer.</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Disable the account. Export account information to Cloud Storage. Have the customer service team permanently delete the data after 30 days.</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000">
              <a:solidFill>
                <a:schemeClr val="dk1"/>
              </a:solidFill>
              <a:latin typeface="Google Sans Text"/>
              <a:ea typeface="Google Sans Text"/>
              <a:cs typeface="Google Sans Text"/>
              <a:sym typeface="Google Sans Text"/>
            </a:endParaRPr>
          </a:p>
        </p:txBody>
      </p:sp>
      <p:sp>
        <p:nvSpPr>
          <p:cNvPr id="1099" name="Google Shape;1099;p191"/>
          <p:cNvSpPr txBox="1"/>
          <p:nvPr/>
        </p:nvSpPr>
        <p:spPr>
          <a:xfrm>
            <a:off x="914350" y="4214750"/>
            <a:ext cx="5063700" cy="32958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000">
                <a:solidFill>
                  <a:schemeClr val="dk1"/>
                </a:solidFill>
                <a:latin typeface="Google Sans Text"/>
                <a:ea typeface="Google Sans Text"/>
                <a:cs typeface="Google Sans Text"/>
                <a:sym typeface="Google Sans Text"/>
              </a:rPr>
              <a:t>Cymbal Direct's user account management app allows users to delete their accounts whenever they like. Cymbal Direct also has a very generous 60-day return policy for users. The customer service team wants to make sure that they can still refund or replace items for a customer even if the customer’s account has been deleted.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000">
              <a:solidFill>
                <a:schemeClr val="dk1"/>
              </a:solidFill>
              <a:latin typeface="Google Sans Text"/>
              <a:ea typeface="Google Sans Text"/>
              <a:cs typeface="Google Sans Text"/>
              <a:sym typeface="Google Sans Text"/>
            </a:endParaRPr>
          </a:p>
        </p:txBody>
      </p:sp>
      <p:sp>
        <p:nvSpPr>
          <p:cNvPr id="1100" name="Google Shape;1100;p191"/>
          <p:cNvSpPr/>
          <p:nvPr/>
        </p:nvSpPr>
        <p:spPr>
          <a:xfrm rot="5400000">
            <a:off x="2349250" y="5195475"/>
            <a:ext cx="1279500" cy="5977800"/>
          </a:xfrm>
          <a:prstGeom prst="round2SameRect">
            <a:avLst>
              <a:gd fmla="val 10129" name="adj1"/>
              <a:gd fmla="val 0" name="adj2"/>
            </a:avLst>
          </a:prstGeom>
          <a:solidFill>
            <a:srgbClr val="FBBC05"/>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101" name="Google Shape;1101;p191"/>
          <p:cNvSpPr txBox="1"/>
          <p:nvPr/>
        </p:nvSpPr>
        <p:spPr>
          <a:xfrm>
            <a:off x="914350" y="7697625"/>
            <a:ext cx="5021400" cy="9735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Google Sans Text"/>
                <a:ea typeface="Google Sans Text"/>
                <a:cs typeface="Google Sans Text"/>
                <a:sym typeface="Google Sans Text"/>
              </a:rPr>
              <a:t>What can you do to ensure that the customer service team has access to relevant account information?</a:t>
            </a:r>
            <a:endParaRPr sz="2100">
              <a:latin typeface="Google Sans Text"/>
              <a:ea typeface="Google Sans Text"/>
              <a:cs typeface="Google Sans Text"/>
              <a:sym typeface="Google Sans Text"/>
            </a:endParaRPr>
          </a:p>
        </p:txBody>
      </p:sp>
      <p:sp>
        <p:nvSpPr>
          <p:cNvPr id="1102" name="Google Shape;1102;p191"/>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103" name="Google Shape;1103;p191"/>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92"/>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2"/>
          <p:cNvSpPr txBox="1"/>
          <p:nvPr/>
        </p:nvSpPr>
        <p:spPr>
          <a:xfrm>
            <a:off x="2403650" y="4601450"/>
            <a:ext cx="7938000" cy="549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chemeClr val="hlink"/>
                </a:solidFill>
                <a:latin typeface="Google Sans"/>
                <a:ea typeface="Google Sans"/>
                <a:cs typeface="Google Sans"/>
                <a:sym typeface="Google Sans"/>
                <a:hlinkClick r:id="rId3"/>
              </a:rPr>
              <a:t>Select and implement a storage strategy | Architecture Framework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4"/>
              </a:rPr>
              <a:t>Best practices for Cloud Storage</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5"/>
              </a:rPr>
              <a:t>Enterprise tier | Filestore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6"/>
              </a:rPr>
              <a:t>Design an optimal storage strategy for your cloud workload</a:t>
            </a:r>
            <a:endParaRPr/>
          </a:p>
          <a:p>
            <a:pPr indent="0" lvl="0" marL="0" rtl="0" algn="l">
              <a:lnSpc>
                <a:spcPct val="115000"/>
              </a:lnSpc>
              <a:spcBef>
                <a:spcPts val="1000"/>
              </a:spcBef>
              <a:spcAft>
                <a:spcPts val="0"/>
              </a:spcAft>
              <a:buNone/>
            </a:pPr>
            <a:r>
              <a:rPr lang="en" sz="2200" u="sng">
                <a:solidFill>
                  <a:srgbClr val="3367D6"/>
                </a:solidFill>
                <a:latin typeface="Google Sans"/>
                <a:ea typeface="Google Sans"/>
                <a:cs typeface="Google Sans"/>
                <a:sym typeface="Google Sans"/>
              </a:rPr>
              <a:t> </a:t>
            </a:r>
            <a:r>
              <a:rPr lang="en" sz="2200" u="sng">
                <a:solidFill>
                  <a:schemeClr val="hlink"/>
                </a:solidFill>
                <a:latin typeface="Google Sans"/>
                <a:ea typeface="Google Sans"/>
                <a:cs typeface="Google Sans"/>
                <a:sym typeface="Google Sans"/>
                <a:hlinkClick r:id="rId7"/>
              </a:rPr>
              <a:t>Storage options | Compute Engine Documentation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8"/>
              </a:rPr>
              <a:t>Cloud Storage Options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9"/>
              </a:rPr>
              <a:t>Object storage vs block storage vs file storage: which should you choose? | Google Cloud Blog</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2200" u="sng">
              <a:solidFill>
                <a:srgbClr val="3367D6"/>
              </a:solidFill>
              <a:latin typeface="Google Sans"/>
              <a:ea typeface="Google Sans"/>
              <a:cs typeface="Google Sans"/>
              <a:sym typeface="Google Sans"/>
            </a:endParaRPr>
          </a:p>
        </p:txBody>
      </p:sp>
      <p:sp>
        <p:nvSpPr>
          <p:cNvPr id="1111" name="Google Shape;1111;p192"/>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112" name="Google Shape;1112;p192"/>
          <p:cNvPicPr preferRelativeResize="0"/>
          <p:nvPr/>
        </p:nvPicPr>
        <p:blipFill rotWithShape="1">
          <a:blip r:embed="rId10">
            <a:alphaModFix/>
          </a:blip>
          <a:srcRect b="0" l="0" r="0" t="0"/>
          <a:stretch/>
        </p:blipFill>
        <p:spPr>
          <a:xfrm>
            <a:off x="10696563" y="0"/>
            <a:ext cx="7439025" cy="10287000"/>
          </a:xfrm>
          <a:prstGeom prst="rect">
            <a:avLst/>
          </a:prstGeom>
          <a:noFill/>
          <a:ln>
            <a:noFill/>
          </a:ln>
        </p:spPr>
      </p:pic>
      <p:sp>
        <p:nvSpPr>
          <p:cNvPr id="1113" name="Google Shape;1113;p19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114" name="Google Shape;1114;p192"/>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115" name="Google Shape;1115;p192"/>
          <p:cNvSpPr txBox="1"/>
          <p:nvPr/>
        </p:nvSpPr>
        <p:spPr>
          <a:xfrm>
            <a:off x="2403650" y="936825"/>
            <a:ext cx="149703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Configuring individual storage systems</a:t>
            </a:r>
            <a:endParaRPr sz="4800">
              <a:solidFill>
                <a:srgbClr val="202124"/>
              </a:solidFill>
              <a:latin typeface="Google Sans Medium"/>
              <a:ea typeface="Google Sans Medium"/>
              <a:cs typeface="Google Sans Medium"/>
              <a:sym typeface="Google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66"/>
          <p:cNvSpPr txBox="1"/>
          <p:nvPr/>
        </p:nvSpPr>
        <p:spPr>
          <a:xfrm>
            <a:off x="914400" y="3072500"/>
            <a:ext cx="8153700" cy="4138800"/>
          </a:xfrm>
          <a:prstGeom prst="rect">
            <a:avLst/>
          </a:prstGeom>
          <a:noFill/>
          <a:ln>
            <a:noFill/>
          </a:ln>
        </p:spPr>
        <p:txBody>
          <a:bodyPr anchorCtr="0" anchor="ctr" bIns="0" lIns="0" spcFirstLastPara="1" rIns="182850"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Section 1: </a:t>
            </a:r>
            <a:endParaRPr sz="4800">
              <a:solidFill>
                <a:srgbClr val="202124"/>
              </a:solidFill>
              <a:latin typeface="Google Sans Medium"/>
              <a:ea typeface="Google Sans Medium"/>
              <a:cs typeface="Google Sans Medium"/>
              <a:sym typeface="Google Sans Medium"/>
            </a:endParaRPr>
          </a:p>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Designing and planning a cloud solution architecture</a:t>
            </a:r>
            <a:endParaRPr sz="4800">
              <a:solidFill>
                <a:srgbClr val="202124"/>
              </a:solidFill>
              <a:latin typeface="Google Sans Medium"/>
              <a:ea typeface="Google Sans Medium"/>
              <a:cs typeface="Google Sans Medium"/>
              <a:sym typeface="Google Sans Medium"/>
            </a:endParaRPr>
          </a:p>
          <a:p>
            <a:pPr indent="0" lvl="0" marL="0" rtl="0" algn="l">
              <a:lnSpc>
                <a:spcPct val="120000"/>
              </a:lnSpc>
              <a:spcBef>
                <a:spcPts val="0"/>
              </a:spcBef>
              <a:spcAft>
                <a:spcPts val="0"/>
              </a:spcAft>
              <a:buNone/>
            </a:pPr>
            <a:r>
              <a:t/>
            </a:r>
            <a:endParaRPr sz="4800">
              <a:solidFill>
                <a:srgbClr val="202124"/>
              </a:solidFill>
              <a:latin typeface="Google Sans Medium"/>
              <a:ea typeface="Google Sans Medium"/>
              <a:cs typeface="Google Sans Medium"/>
              <a:sym typeface="Google Sans Medium"/>
            </a:endParaRPr>
          </a:p>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Cymbal Direct case study</a:t>
            </a:r>
            <a:endParaRPr sz="4800">
              <a:solidFill>
                <a:srgbClr val="202124"/>
              </a:solidFill>
              <a:latin typeface="Google Sans Medium"/>
              <a:ea typeface="Google Sans Medium"/>
              <a:cs typeface="Google Sans Medium"/>
              <a:sym typeface="Google Sans Medium"/>
            </a:endParaRPr>
          </a:p>
        </p:txBody>
      </p:sp>
      <p:pic>
        <p:nvPicPr>
          <p:cNvPr id="765" name="Google Shape;765;p166"/>
          <p:cNvPicPr preferRelativeResize="0"/>
          <p:nvPr/>
        </p:nvPicPr>
        <p:blipFill rotWithShape="1">
          <a:blip r:embed="rId3">
            <a:alphaModFix/>
          </a:blip>
          <a:srcRect b="0" l="0" r="70984" t="0"/>
          <a:stretch/>
        </p:blipFill>
        <p:spPr>
          <a:xfrm>
            <a:off x="11996950" y="2381000"/>
            <a:ext cx="4490881" cy="5219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93"/>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04 </a:t>
            </a:r>
            <a:endParaRPr sz="4800">
              <a:solidFill>
                <a:srgbClr val="202124"/>
              </a:solidFill>
              <a:latin typeface="Google Sans Medium"/>
              <a:ea typeface="Google Sans Medium"/>
              <a:cs typeface="Google Sans Medium"/>
              <a:sym typeface="Google Sans Medium"/>
            </a:endParaRPr>
          </a:p>
        </p:txBody>
      </p:sp>
      <p:sp>
        <p:nvSpPr>
          <p:cNvPr id="1121" name="Google Shape;1121;p19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2" name="Google Shape;1122;p193"/>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123" name="Google Shape;1123;p193"/>
          <p:cNvSpPr txBox="1"/>
          <p:nvPr/>
        </p:nvSpPr>
        <p:spPr>
          <a:xfrm>
            <a:off x="6455650" y="4404850"/>
            <a:ext cx="10918200" cy="48705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Set up a source code repository. Run unit tests. Check in code. Deploy. Build a Docker container.</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Check in code. Set up a source code repository. Run unit tests. Deploy. Build a Docker container.</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Set up a source code repository. Check in code. Run unit tests. Build a Docker container. Deploy.</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Run unit tests. Deploy. Build a Docker container. Check in code. Set up a source code repository.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124" name="Google Shape;1124;p193"/>
          <p:cNvSpPr txBox="1"/>
          <p:nvPr/>
        </p:nvSpPr>
        <p:spPr>
          <a:xfrm>
            <a:off x="914350" y="4404850"/>
            <a:ext cx="3806700" cy="16317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wants to create a pipeline to automate the building of new application releases. </a:t>
            </a:r>
            <a:endParaRPr sz="2200">
              <a:solidFill>
                <a:schemeClr val="dk1"/>
              </a:solidFill>
              <a:latin typeface="Google Sans Text"/>
              <a:ea typeface="Google Sans Text"/>
              <a:cs typeface="Google Sans Text"/>
              <a:sym typeface="Google Sans Text"/>
            </a:endParaRPr>
          </a:p>
        </p:txBody>
      </p:sp>
      <p:sp>
        <p:nvSpPr>
          <p:cNvPr id="1125" name="Google Shape;1125;p193"/>
          <p:cNvSpPr/>
          <p:nvPr/>
        </p:nvSpPr>
        <p:spPr>
          <a:xfrm rot="5400000">
            <a:off x="1936625" y="4959350"/>
            <a:ext cx="1027800" cy="4900200"/>
          </a:xfrm>
          <a:prstGeom prst="round2SameRect">
            <a:avLst>
              <a:gd fmla="val 10129"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126" name="Google Shape;1126;p193"/>
          <p:cNvSpPr txBox="1"/>
          <p:nvPr/>
        </p:nvSpPr>
        <p:spPr>
          <a:xfrm>
            <a:off x="914350" y="7094600"/>
            <a:ext cx="33315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sequence of steps should you use?</a:t>
            </a:r>
            <a:endParaRPr sz="2200">
              <a:solidFill>
                <a:srgbClr val="FFFFFF"/>
              </a:solidFill>
              <a:latin typeface="Google Sans Text"/>
              <a:ea typeface="Google Sans Text"/>
              <a:cs typeface="Google Sans Text"/>
              <a:sym typeface="Google Sans Text"/>
            </a:endParaRPr>
          </a:p>
        </p:txBody>
      </p:sp>
      <p:sp>
        <p:nvSpPr>
          <p:cNvPr id="1127" name="Google Shape;1127;p19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128" name="Google Shape;1128;p193"/>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4"/>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05 </a:t>
            </a:r>
            <a:endParaRPr sz="4800">
              <a:solidFill>
                <a:srgbClr val="202124"/>
              </a:solidFill>
              <a:latin typeface="Google Sans Medium"/>
              <a:ea typeface="Google Sans Medium"/>
              <a:cs typeface="Google Sans Medium"/>
              <a:sym typeface="Google Sans Medium"/>
            </a:endParaRPr>
          </a:p>
        </p:txBody>
      </p:sp>
      <p:sp>
        <p:nvSpPr>
          <p:cNvPr id="1134" name="Google Shape;1134;p19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5" name="Google Shape;1135;p194"/>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136" name="Google Shape;1136;p194"/>
          <p:cNvSpPr txBox="1"/>
          <p:nvPr/>
        </p:nvSpPr>
        <p:spPr>
          <a:xfrm>
            <a:off x="6455650" y="4299225"/>
            <a:ext cx="10918200" cy="50769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Set up a Google Kubernetes Engine (GKE) cluster, and then create a deployment with an autoscaler.</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Isolate the core features that the application provides. Use Cloud Run to deploy each feature independently  as a microservice.</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Dedicated or Partner Interconnect to connect the on-premises network where your application is running to your VPC. Configure an endpoint for a global external HTTP(S) load balancer that connects to the existing VMs.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Write</a:t>
            </a:r>
            <a:r>
              <a:rPr lang="en" sz="2200">
                <a:solidFill>
                  <a:schemeClr val="dk1"/>
                </a:solidFill>
                <a:latin typeface="Google Sans Text"/>
                <a:ea typeface="Google Sans Text"/>
                <a:cs typeface="Google Sans Text"/>
                <a:sym typeface="Google Sans Text"/>
              </a:rPr>
              <a:t> Terraform scripts to deploy the application as Compute Engine instances.</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137" name="Google Shape;1137;p194"/>
          <p:cNvSpPr txBox="1"/>
          <p:nvPr/>
        </p:nvSpPr>
        <p:spPr>
          <a:xfrm>
            <a:off x="914350" y="4299225"/>
            <a:ext cx="4005000" cy="2401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Your existing application runs on Ubuntu Linux VMs in an on-premises hypervisor. You want to deploy the application to Google Cloud with minimal refactoring.</a:t>
            </a:r>
            <a:endParaRPr sz="2200">
              <a:solidFill>
                <a:schemeClr val="dk1"/>
              </a:solidFill>
              <a:latin typeface="Google Sans Text"/>
              <a:ea typeface="Google Sans Text"/>
              <a:cs typeface="Google Sans Text"/>
              <a:sym typeface="Google Sans Text"/>
            </a:endParaRPr>
          </a:p>
        </p:txBody>
      </p:sp>
      <p:sp>
        <p:nvSpPr>
          <p:cNvPr id="1138" name="Google Shape;1138;p194"/>
          <p:cNvSpPr/>
          <p:nvPr/>
        </p:nvSpPr>
        <p:spPr>
          <a:xfrm rot="5400000">
            <a:off x="2024875" y="5175950"/>
            <a:ext cx="861900" cy="4910700"/>
          </a:xfrm>
          <a:prstGeom prst="round2SameRect">
            <a:avLst>
              <a:gd fmla="val 10129"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139" name="Google Shape;1139;p194"/>
          <p:cNvSpPr txBox="1"/>
          <p:nvPr/>
        </p:nvSpPr>
        <p:spPr>
          <a:xfrm>
            <a:off x="914350" y="73164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
        <p:nvSpPr>
          <p:cNvPr id="1140" name="Google Shape;1140;p19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141" name="Google Shape;1141;p194"/>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95"/>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06 </a:t>
            </a:r>
            <a:endParaRPr sz="4800">
              <a:solidFill>
                <a:srgbClr val="202124"/>
              </a:solidFill>
              <a:latin typeface="Google Sans Medium"/>
              <a:ea typeface="Google Sans Medium"/>
              <a:cs typeface="Google Sans Medium"/>
              <a:sym typeface="Google Sans Medium"/>
            </a:endParaRPr>
          </a:p>
        </p:txBody>
      </p:sp>
      <p:sp>
        <p:nvSpPr>
          <p:cNvPr id="1147" name="Google Shape;1147;p19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19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149" name="Google Shape;1149;p195"/>
          <p:cNvSpPr txBox="1"/>
          <p:nvPr/>
        </p:nvSpPr>
        <p:spPr>
          <a:xfrm>
            <a:off x="6991825" y="4293200"/>
            <a:ext cx="10382100" cy="48705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Automate the deployment with Terraform scripts.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Automate the deployment using scripts containing gcloud commands.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Google Kubernetes Engine (GKE) to create deployments and manifests for your applications.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Develop in Docker containers for portability and ease of deployment.</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150" name="Google Shape;1150;p195"/>
          <p:cNvSpPr txBox="1"/>
          <p:nvPr/>
        </p:nvSpPr>
        <p:spPr>
          <a:xfrm>
            <a:off x="914350" y="4293200"/>
            <a:ext cx="5376600" cy="31707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needs to use a tool to deploy its infrastructure. You want something that allows for repeatable deployment processes, uses a declarative language, and allows parallel deployment.  You also want to deploy infrastructure as code on Google Cloud and other cloud providers. </a:t>
            </a:r>
            <a:endParaRPr sz="2200">
              <a:solidFill>
                <a:schemeClr val="dk1"/>
              </a:solidFill>
              <a:latin typeface="Google Sans Text"/>
              <a:ea typeface="Google Sans Text"/>
              <a:cs typeface="Google Sans Text"/>
              <a:sym typeface="Google Sans Text"/>
            </a:endParaRPr>
          </a:p>
        </p:txBody>
      </p:sp>
      <p:sp>
        <p:nvSpPr>
          <p:cNvPr id="1151" name="Google Shape;1151;p195"/>
          <p:cNvSpPr/>
          <p:nvPr/>
        </p:nvSpPr>
        <p:spPr>
          <a:xfrm rot="5400000">
            <a:off x="2690250" y="5120150"/>
            <a:ext cx="861900" cy="62415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152" name="Google Shape;1152;p195"/>
          <p:cNvSpPr txBox="1"/>
          <p:nvPr/>
        </p:nvSpPr>
        <p:spPr>
          <a:xfrm>
            <a:off x="914350" y="79260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
        <p:nvSpPr>
          <p:cNvPr id="1153" name="Google Shape;1153;p19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154" name="Google Shape;1154;p195"/>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96"/>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07 </a:t>
            </a:r>
            <a:endParaRPr sz="4800">
              <a:solidFill>
                <a:srgbClr val="202124"/>
              </a:solidFill>
              <a:latin typeface="Google Sans Medium"/>
              <a:ea typeface="Google Sans Medium"/>
              <a:cs typeface="Google Sans Medium"/>
              <a:sym typeface="Google Sans Medium"/>
            </a:endParaRPr>
          </a:p>
        </p:txBody>
      </p:sp>
      <p:sp>
        <p:nvSpPr>
          <p:cNvPr id="1160" name="Google Shape;1160;p19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1" name="Google Shape;1161;p196"/>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162" name="Google Shape;1162;p196"/>
          <p:cNvSpPr txBox="1"/>
          <p:nvPr/>
        </p:nvSpPr>
        <p:spPr>
          <a:xfrm>
            <a:off x="6455650" y="4246425"/>
            <a:ext cx="10918200" cy="51297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The API backend should be loosely coupled. Clients should not be required to know too many details of the services they use. REST APIs using gRPC should be used for all external APIs.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The API backend should be tightly coupled. Clients should know a significant amount about the services they use. REST APIs using gRPC should be used for all external APIs.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The API backend should be loosely coupled. Clients should not be required to know too many details of the services they use. For REST APIs, HTTP(S) is the most common protocol.</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The API backend should be tightly coupled. Clients should know a significant amount about the services they use. For REST APIs, HTTP(S) is the most common protocol used.</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163" name="Google Shape;1163;p196"/>
          <p:cNvSpPr txBox="1"/>
          <p:nvPr/>
        </p:nvSpPr>
        <p:spPr>
          <a:xfrm>
            <a:off x="914350" y="4246425"/>
            <a:ext cx="4151400" cy="2016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wants to allow partners to make orders programmatically, without having to speak on the phone with an agent. </a:t>
            </a:r>
            <a:endParaRPr sz="2200">
              <a:solidFill>
                <a:schemeClr val="dk1"/>
              </a:solidFill>
              <a:latin typeface="Google Sans Text"/>
              <a:ea typeface="Google Sans Text"/>
              <a:cs typeface="Google Sans Text"/>
              <a:sym typeface="Google Sans Text"/>
            </a:endParaRPr>
          </a:p>
        </p:txBody>
      </p:sp>
      <p:sp>
        <p:nvSpPr>
          <p:cNvPr id="1164" name="Google Shape;1164;p196"/>
          <p:cNvSpPr/>
          <p:nvPr/>
        </p:nvSpPr>
        <p:spPr>
          <a:xfrm rot="5400000">
            <a:off x="1895150" y="4887675"/>
            <a:ext cx="1279500" cy="5069400"/>
          </a:xfrm>
          <a:prstGeom prst="round2SameRect">
            <a:avLst>
              <a:gd fmla="val 10129" name="adj1"/>
              <a:gd fmla="val 0" name="adj2"/>
            </a:avLst>
          </a:prstGeom>
          <a:solidFill>
            <a:srgbClr val="FBBC05"/>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165" name="Google Shape;1165;p196"/>
          <p:cNvSpPr txBox="1"/>
          <p:nvPr/>
        </p:nvSpPr>
        <p:spPr>
          <a:xfrm>
            <a:off x="914350" y="6935625"/>
            <a:ext cx="3648300" cy="9735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What should you consider when designing the API?</a:t>
            </a:r>
            <a:endParaRPr sz="2000">
              <a:solidFill>
                <a:schemeClr val="dk1"/>
              </a:solidFill>
              <a:latin typeface="Google Sans Text"/>
              <a:ea typeface="Google Sans Text"/>
              <a:cs typeface="Google Sans Text"/>
              <a:sym typeface="Google Sans Text"/>
            </a:endParaRPr>
          </a:p>
        </p:txBody>
      </p:sp>
      <p:sp>
        <p:nvSpPr>
          <p:cNvPr id="1166" name="Google Shape;1166;p19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167" name="Google Shape;1167;p196"/>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97"/>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08 </a:t>
            </a:r>
            <a:endParaRPr sz="4800">
              <a:solidFill>
                <a:srgbClr val="202124"/>
              </a:solidFill>
              <a:latin typeface="Google Sans Medium"/>
              <a:ea typeface="Google Sans Medium"/>
              <a:cs typeface="Google Sans Medium"/>
              <a:sym typeface="Google Sans Medium"/>
            </a:endParaRPr>
          </a:p>
        </p:txBody>
      </p:sp>
      <p:sp>
        <p:nvSpPr>
          <p:cNvPr id="1173" name="Google Shape;1173;p19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4" name="Google Shape;1174;p197"/>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175" name="Google Shape;1175;p197"/>
          <p:cNvSpPr txBox="1"/>
          <p:nvPr/>
        </p:nvSpPr>
        <p:spPr>
          <a:xfrm>
            <a:off x="6455650" y="4265275"/>
            <a:ext cx="10918200" cy="48705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labels to allow traffic only from certain sources and ports. Turn on Secure boot and vTPM.</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labels to allow traffic only from certain sources and ports. Use a Compute Engine service account.</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network tags to allow traffic only from certain sources and ports. Turn on Secure boot and vTPM.</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network tags to allow traffic only from certain sources and ports. Use a Compute Engine service account.</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176" name="Google Shape;1176;p197"/>
          <p:cNvSpPr txBox="1"/>
          <p:nvPr/>
        </p:nvSpPr>
        <p:spPr>
          <a:xfrm>
            <a:off x="914350" y="4265275"/>
            <a:ext cx="4155300" cy="16317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wants a layered approach to security when setting up Compute Engine instances. </a:t>
            </a:r>
            <a:endParaRPr sz="2200">
              <a:solidFill>
                <a:schemeClr val="dk1"/>
              </a:solidFill>
              <a:latin typeface="Google Sans Text"/>
              <a:ea typeface="Google Sans Text"/>
              <a:cs typeface="Google Sans Text"/>
              <a:sym typeface="Google Sans Text"/>
            </a:endParaRPr>
          </a:p>
        </p:txBody>
      </p:sp>
      <p:sp>
        <p:nvSpPr>
          <p:cNvPr id="1177" name="Google Shape;1177;p197"/>
          <p:cNvSpPr/>
          <p:nvPr/>
        </p:nvSpPr>
        <p:spPr>
          <a:xfrm rot="5400000">
            <a:off x="1674800" y="4498425"/>
            <a:ext cx="1720200" cy="5069400"/>
          </a:xfrm>
          <a:prstGeom prst="round2SameRect">
            <a:avLst>
              <a:gd fmla="val 10129"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178" name="Google Shape;1178;p197"/>
          <p:cNvSpPr txBox="1"/>
          <p:nvPr/>
        </p:nvSpPr>
        <p:spPr>
          <a:xfrm>
            <a:off x="914350" y="6284025"/>
            <a:ext cx="3648300" cy="14982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are some options you could use to make your Compute Engine instances more secure?</a:t>
            </a:r>
            <a:endParaRPr sz="2200">
              <a:solidFill>
                <a:srgbClr val="FFFFFF"/>
              </a:solidFill>
              <a:latin typeface="Google Sans Text"/>
              <a:ea typeface="Google Sans Text"/>
              <a:cs typeface="Google Sans Text"/>
              <a:sym typeface="Google Sans Text"/>
            </a:endParaRPr>
          </a:p>
        </p:txBody>
      </p:sp>
      <p:sp>
        <p:nvSpPr>
          <p:cNvPr id="1179" name="Google Shape;1179;p19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180" name="Google Shape;1180;p197"/>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98"/>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09 </a:t>
            </a:r>
            <a:endParaRPr sz="4800">
              <a:solidFill>
                <a:srgbClr val="202124"/>
              </a:solidFill>
              <a:latin typeface="Google Sans Medium"/>
              <a:ea typeface="Google Sans Medium"/>
              <a:cs typeface="Google Sans Medium"/>
              <a:sym typeface="Google Sans Medium"/>
            </a:endParaRPr>
          </a:p>
        </p:txBody>
      </p:sp>
      <p:sp>
        <p:nvSpPr>
          <p:cNvPr id="1186" name="Google Shape;1186;p19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7" name="Google Shape;1187;p19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188" name="Google Shape;1188;p198"/>
          <p:cNvSpPr txBox="1"/>
          <p:nvPr/>
        </p:nvSpPr>
        <p:spPr>
          <a:xfrm>
            <a:off x="7172650" y="4299225"/>
            <a:ext cx="10201200" cy="48705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Edit your pod's configuration file and change the number of replicas to six.</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Edit your deployment's configuration file and change the number of replicas to six.</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the "kubectl autoscale" command to change the pod's maximum number of instances to six.</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the "kubectl autoscale" command to change the deployment’s maximum number of instances to six.</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189" name="Google Shape;1189;p198"/>
          <p:cNvSpPr txBox="1"/>
          <p:nvPr/>
        </p:nvSpPr>
        <p:spPr>
          <a:xfrm>
            <a:off x="914350" y="4299225"/>
            <a:ext cx="5095200" cy="2786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You have deployed your frontend web application in Kubernetes. Based on historical use, you need three pods to handle normal demand. Occasionally your load will roughly double. A load balancer is already in place.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200">
              <a:solidFill>
                <a:schemeClr val="dk1"/>
              </a:solidFill>
              <a:latin typeface="Google Sans Text"/>
              <a:ea typeface="Google Sans Text"/>
              <a:cs typeface="Google Sans Text"/>
              <a:sym typeface="Google Sans Text"/>
            </a:endParaRPr>
          </a:p>
        </p:txBody>
      </p:sp>
      <p:sp>
        <p:nvSpPr>
          <p:cNvPr id="1190" name="Google Shape;1190;p198"/>
          <p:cNvSpPr/>
          <p:nvPr/>
        </p:nvSpPr>
        <p:spPr>
          <a:xfrm rot="5400000">
            <a:off x="2267425" y="4845200"/>
            <a:ext cx="1327200" cy="5861400"/>
          </a:xfrm>
          <a:prstGeom prst="round2SameRect">
            <a:avLst>
              <a:gd fmla="val 10129"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191" name="Google Shape;1191;p198"/>
          <p:cNvSpPr txBox="1"/>
          <p:nvPr/>
        </p:nvSpPr>
        <p:spPr>
          <a:xfrm>
            <a:off x="914350" y="7205150"/>
            <a:ext cx="4408800" cy="11415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How could you configure your environment to efficiently meet </a:t>
            </a:r>
            <a:endParaRPr sz="2200">
              <a:solidFill>
                <a:srgbClr val="FFFFFF"/>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that demand?</a:t>
            </a:r>
            <a:endParaRPr sz="2200">
              <a:solidFill>
                <a:srgbClr val="FFFFFF"/>
              </a:solidFill>
              <a:latin typeface="Google Sans Text"/>
              <a:ea typeface="Google Sans Text"/>
              <a:cs typeface="Google Sans Text"/>
              <a:sym typeface="Google Sans Text"/>
            </a:endParaRPr>
          </a:p>
        </p:txBody>
      </p:sp>
      <p:sp>
        <p:nvSpPr>
          <p:cNvPr id="1192" name="Google Shape;1192;p19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193" name="Google Shape;1193;p198"/>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99"/>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10 </a:t>
            </a:r>
            <a:endParaRPr sz="4800">
              <a:solidFill>
                <a:srgbClr val="202124"/>
              </a:solidFill>
              <a:latin typeface="Google Sans Medium"/>
              <a:ea typeface="Google Sans Medium"/>
              <a:cs typeface="Google Sans Medium"/>
              <a:sym typeface="Google Sans Medium"/>
            </a:endParaRPr>
          </a:p>
        </p:txBody>
      </p:sp>
      <p:sp>
        <p:nvSpPr>
          <p:cNvPr id="1199" name="Google Shape;1199;p19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0" name="Google Shape;1200;p19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01" name="Google Shape;1201;p199"/>
          <p:cNvSpPr txBox="1"/>
          <p:nvPr/>
        </p:nvSpPr>
        <p:spPr>
          <a:xfrm>
            <a:off x="5925100" y="4115150"/>
            <a:ext cx="11448600" cy="52809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The request is received by the global external HTTP(S) load balancer. A global forwarding rule sends the request to a target proxy, which checks the URL map and selects the backend service. The backend service sends the request to Compute Engine instance groups in multiple regions.</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The request is matched by a URL map and then sent to a global external HTTP(S) load balancer. A global forwarding rule sends the request to a target proxy, which selects a backend service. The backend service sends the request to Compute Engine instance groups in multiple regions.</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The request is received by the SSL proxy load balancer, which uses a global forwarding rule to check the URL map, then sends the request to a backend service. The request is processed by Compute Engine instance groups in multiple regions.</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The request is matched by a URL map and then sent to a SSL proxy load balancer. A global forwarding rule sends the request to a target proxy, which selects a backend service and sends the request to Compute Engine instance groups in multiple regions.</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000">
              <a:solidFill>
                <a:schemeClr val="dk1"/>
              </a:solidFill>
              <a:latin typeface="Google Sans Text"/>
              <a:ea typeface="Google Sans Text"/>
              <a:cs typeface="Google Sans Text"/>
              <a:sym typeface="Google Sans Text"/>
            </a:endParaRPr>
          </a:p>
        </p:txBody>
      </p:sp>
      <p:sp>
        <p:nvSpPr>
          <p:cNvPr id="1202" name="Google Shape;1202;p199"/>
          <p:cNvSpPr txBox="1"/>
          <p:nvPr/>
        </p:nvSpPr>
        <p:spPr>
          <a:xfrm>
            <a:off x="914350" y="4115150"/>
            <a:ext cx="4218600" cy="29400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000">
                <a:solidFill>
                  <a:schemeClr val="dk1"/>
                </a:solidFill>
                <a:latin typeface="Google Sans Text"/>
                <a:ea typeface="Google Sans Text"/>
                <a:cs typeface="Google Sans Text"/>
                <a:sym typeface="Google Sans Text"/>
              </a:rPr>
              <a:t>You need to deploy a load balancer for a web-based application with multiple backends in different regions. You want to direct traffic to the backend closest to the end user, but also to different backends based on the URL the user is accessing. </a:t>
            </a:r>
            <a:endParaRPr sz="2000">
              <a:solidFill>
                <a:schemeClr val="dk1"/>
              </a:solidFill>
              <a:latin typeface="Google Sans Text"/>
              <a:ea typeface="Google Sans Text"/>
              <a:cs typeface="Google Sans Text"/>
              <a:sym typeface="Google Sans Text"/>
            </a:endParaRPr>
          </a:p>
        </p:txBody>
      </p:sp>
      <p:sp>
        <p:nvSpPr>
          <p:cNvPr id="1203" name="Google Shape;1203;p199"/>
          <p:cNvSpPr/>
          <p:nvPr/>
        </p:nvSpPr>
        <p:spPr>
          <a:xfrm rot="5400000">
            <a:off x="2109275" y="5472350"/>
            <a:ext cx="861900" cy="50799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204" name="Google Shape;1204;p199"/>
          <p:cNvSpPr txBox="1"/>
          <p:nvPr/>
        </p:nvSpPr>
        <p:spPr>
          <a:xfrm>
            <a:off x="914350" y="76974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000">
                <a:solidFill>
                  <a:srgbClr val="FFFFFF"/>
                </a:solidFill>
                <a:latin typeface="Google Sans Text"/>
                <a:ea typeface="Google Sans Text"/>
                <a:cs typeface="Google Sans Text"/>
                <a:sym typeface="Google Sans Text"/>
              </a:rPr>
              <a:t>Which of the following could be used to implement this?</a:t>
            </a:r>
            <a:endParaRPr sz="2200">
              <a:solidFill>
                <a:srgbClr val="FFFFFF"/>
              </a:solidFill>
              <a:latin typeface="Google Sans Text"/>
              <a:ea typeface="Google Sans Text"/>
              <a:cs typeface="Google Sans Text"/>
              <a:sym typeface="Google Sans Text"/>
            </a:endParaRPr>
          </a:p>
        </p:txBody>
      </p:sp>
      <p:sp>
        <p:nvSpPr>
          <p:cNvPr id="1205" name="Google Shape;1205;p19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206" name="Google Shape;1206;p199"/>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00"/>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0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0"/>
          <p:cNvSpPr txBox="1"/>
          <p:nvPr/>
        </p:nvSpPr>
        <p:spPr>
          <a:xfrm>
            <a:off x="2403650" y="4601450"/>
            <a:ext cx="7938000" cy="393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chemeClr val="hlink"/>
                </a:solidFill>
                <a:latin typeface="Google Sans"/>
                <a:ea typeface="Google Sans"/>
                <a:cs typeface="Google Sans"/>
                <a:sym typeface="Google Sans"/>
                <a:hlinkClick r:id="rId3"/>
              </a:rPr>
              <a:t>Choose a Compute Engine deployment strategy for your workload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highlight>
                  <a:srgbClr val="FFFFFF"/>
                </a:highlight>
                <a:latin typeface="Google Sans"/>
                <a:ea typeface="Google Sans"/>
                <a:cs typeface="Google Sans"/>
                <a:sym typeface="Google Sans"/>
                <a:hlinkClick r:id="rId4"/>
              </a:rPr>
              <a:t>Google Kubernetes Engine documentation</a:t>
            </a:r>
            <a:endParaRPr sz="2200" u="sng">
              <a:solidFill>
                <a:srgbClr val="3367D6"/>
              </a:solidFill>
              <a:highlight>
                <a:srgbClr val="FFFFFF"/>
              </a:highlight>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rgbClr val="3367D6"/>
                </a:solidFill>
                <a:highlight>
                  <a:srgbClr val="FFFFFF"/>
                </a:highlight>
                <a:latin typeface="Google Sans"/>
                <a:ea typeface="Google Sans"/>
                <a:cs typeface="Google Sans"/>
                <a:sym typeface="Google Sans"/>
              </a:rPr>
              <a:t> </a:t>
            </a:r>
            <a:r>
              <a:rPr lang="en" sz="2200" u="sng">
                <a:solidFill>
                  <a:schemeClr val="hlink"/>
                </a:solidFill>
                <a:highlight>
                  <a:srgbClr val="FFFFFF"/>
                </a:highlight>
                <a:latin typeface="Google Sans"/>
                <a:ea typeface="Google Sans"/>
                <a:cs typeface="Google Sans"/>
                <a:sym typeface="Google Sans"/>
                <a:hlinkClick r:id="rId5"/>
              </a:rPr>
              <a:t>General development tips | Cloud Run Documentation</a:t>
            </a:r>
            <a:endParaRPr sz="2200" u="sng">
              <a:solidFill>
                <a:srgbClr val="3367D6"/>
              </a:solidFill>
              <a:highlight>
                <a:srgbClr val="FFFFFF"/>
              </a:highlight>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highlight>
                  <a:srgbClr val="FFFFFF"/>
                </a:highlight>
                <a:latin typeface="Google Sans"/>
                <a:ea typeface="Google Sans"/>
                <a:cs typeface="Google Sans"/>
                <a:sym typeface="Google Sans"/>
                <a:hlinkClick r:id="rId6"/>
              </a:rPr>
              <a:t>Choosing the right compute option in GCP: a decision tree | Google Cloud Blog</a:t>
            </a:r>
            <a:r>
              <a:rPr lang="en" sz="2200" u="sng">
                <a:solidFill>
                  <a:srgbClr val="3367D6"/>
                </a:solidFill>
                <a:highlight>
                  <a:srgbClr val="FFFFFF"/>
                </a:highlight>
                <a:latin typeface="Google Sans"/>
                <a:ea typeface="Google Sans"/>
                <a:cs typeface="Google Sans"/>
                <a:sym typeface="Google Sans"/>
              </a:rPr>
              <a:t> </a:t>
            </a:r>
            <a:endParaRPr sz="2200" u="sng">
              <a:solidFill>
                <a:srgbClr val="3367D6"/>
              </a:solidFill>
              <a:highlight>
                <a:srgbClr val="FFFFFF"/>
              </a:highlight>
              <a:latin typeface="Google Sans"/>
              <a:ea typeface="Google Sans"/>
              <a:cs typeface="Google Sans"/>
              <a:sym typeface="Google Sans"/>
            </a:endParaRPr>
          </a:p>
          <a:p>
            <a:pPr indent="0" lvl="0" marL="0" rtl="0" algn="l">
              <a:lnSpc>
                <a:spcPct val="115000"/>
              </a:lnSpc>
              <a:spcBef>
                <a:spcPts val="1000"/>
              </a:spcBef>
              <a:spcAft>
                <a:spcPts val="1000"/>
              </a:spcAft>
              <a:buNone/>
            </a:pPr>
            <a:r>
              <a:rPr lang="en" sz="2200" u="sng">
                <a:solidFill>
                  <a:schemeClr val="hlink"/>
                </a:solidFill>
                <a:highlight>
                  <a:srgbClr val="FFFFFF"/>
                </a:highlight>
                <a:latin typeface="Google Sans"/>
                <a:ea typeface="Google Sans"/>
                <a:cs typeface="Google Sans"/>
                <a:sym typeface="Google Sans"/>
                <a:hlinkClick r:id="rId7"/>
              </a:rPr>
              <a:t>Google Kubernetes Engine vs Cloud Run: Which should you use?</a:t>
            </a:r>
            <a:r>
              <a:rPr lang="en" sz="2200" u="sng">
                <a:solidFill>
                  <a:srgbClr val="3367D6"/>
                </a:solidFill>
                <a:highlight>
                  <a:srgbClr val="FFFFFF"/>
                </a:highlight>
                <a:latin typeface="Google Sans"/>
                <a:ea typeface="Google Sans"/>
                <a:cs typeface="Google Sans"/>
                <a:sym typeface="Google Sans"/>
              </a:rPr>
              <a:t> </a:t>
            </a:r>
            <a:endParaRPr sz="2200" u="sng">
              <a:solidFill>
                <a:srgbClr val="3367D6"/>
              </a:solidFill>
              <a:highlight>
                <a:srgbClr val="FFFFFF"/>
              </a:highlight>
              <a:latin typeface="Google Sans"/>
              <a:ea typeface="Google Sans"/>
              <a:cs typeface="Google Sans"/>
              <a:sym typeface="Google Sans"/>
            </a:endParaRPr>
          </a:p>
        </p:txBody>
      </p:sp>
      <p:sp>
        <p:nvSpPr>
          <p:cNvPr id="1214" name="Google Shape;1214;p200"/>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215" name="Google Shape;1215;p200"/>
          <p:cNvPicPr preferRelativeResize="0"/>
          <p:nvPr/>
        </p:nvPicPr>
        <p:blipFill rotWithShape="1">
          <a:blip r:embed="rId8">
            <a:alphaModFix/>
          </a:blip>
          <a:srcRect b="0" l="0" r="0" t="0"/>
          <a:stretch/>
        </p:blipFill>
        <p:spPr>
          <a:xfrm>
            <a:off x="10696563" y="0"/>
            <a:ext cx="7439025" cy="10287000"/>
          </a:xfrm>
          <a:prstGeom prst="rect">
            <a:avLst/>
          </a:prstGeom>
          <a:noFill/>
          <a:ln>
            <a:noFill/>
          </a:ln>
        </p:spPr>
      </p:pic>
      <p:sp>
        <p:nvSpPr>
          <p:cNvPr id="1216" name="Google Shape;1216;p20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2</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217" name="Google Shape;1217;p200"/>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218" name="Google Shape;1218;p200"/>
          <p:cNvSpPr txBox="1"/>
          <p:nvPr/>
        </p:nvSpPr>
        <p:spPr>
          <a:xfrm>
            <a:off x="2403650" y="936825"/>
            <a:ext cx="149703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Configuring compute systems</a:t>
            </a:r>
            <a:endParaRPr sz="4800">
              <a:solidFill>
                <a:srgbClr val="202124"/>
              </a:solidFill>
              <a:latin typeface="Google Sans Medium"/>
              <a:ea typeface="Google Sans Medium"/>
              <a:cs typeface="Google Sans Medium"/>
              <a:sym typeface="Google Sans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1"/>
          <p:cNvSpPr/>
          <p:nvPr/>
        </p:nvSpPr>
        <p:spPr>
          <a:xfrm rot="-5400698">
            <a:off x="12942766" y="5661375"/>
            <a:ext cx="2956200" cy="29562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4" name="Google Shape;1224;p201"/>
          <p:cNvSpPr/>
          <p:nvPr/>
        </p:nvSpPr>
        <p:spPr>
          <a:xfrm>
            <a:off x="11111345" y="6893250"/>
            <a:ext cx="2371093" cy="1185552"/>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5" name="Google Shape;1225;p201"/>
          <p:cNvSpPr/>
          <p:nvPr/>
        </p:nvSpPr>
        <p:spPr>
          <a:xfrm>
            <a:off x="11398612" y="3226950"/>
            <a:ext cx="1839300" cy="1839300"/>
          </a:xfrm>
          <a:prstGeom prst="ellipse">
            <a:avLst/>
          </a:pr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201"/>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sz="4800"/>
              <a:t>Section 3: </a:t>
            </a:r>
            <a:endParaRPr sz="4800"/>
          </a:p>
          <a:p>
            <a:pPr indent="0" lvl="0" marL="0" rtl="0" algn="l">
              <a:spcBef>
                <a:spcPts val="0"/>
              </a:spcBef>
              <a:spcAft>
                <a:spcPts val="0"/>
              </a:spcAft>
              <a:buNone/>
            </a:pPr>
            <a:r>
              <a:rPr lang="en" sz="4800"/>
              <a:t>Designing for security </a:t>
            </a:r>
            <a:endParaRPr sz="4800"/>
          </a:p>
          <a:p>
            <a:pPr indent="0" lvl="0" marL="0" rtl="0" algn="l">
              <a:spcBef>
                <a:spcPts val="0"/>
              </a:spcBef>
              <a:spcAft>
                <a:spcPts val="0"/>
              </a:spcAft>
              <a:buNone/>
            </a:pPr>
            <a:r>
              <a:rPr lang="en" sz="4800"/>
              <a:t>and compliance</a:t>
            </a:r>
            <a:endParaRPr sz="4800"/>
          </a:p>
        </p:txBody>
      </p:sp>
      <p:sp>
        <p:nvSpPr>
          <p:cNvPr id="1227" name="Google Shape;1227;p201"/>
          <p:cNvSpPr/>
          <p:nvPr/>
        </p:nvSpPr>
        <p:spPr>
          <a:xfrm rot="10800000">
            <a:off x="14962682" y="2863245"/>
            <a:ext cx="1130700" cy="978000"/>
          </a:xfrm>
          <a:prstGeom prst="triangle">
            <a:avLst>
              <a:gd fmla="val 50000" name="adj"/>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01"/>
          <p:cNvSpPr/>
          <p:nvPr/>
        </p:nvSpPr>
        <p:spPr>
          <a:xfrm>
            <a:off x="14480750" y="3841245"/>
            <a:ext cx="2094600" cy="1814700"/>
          </a:xfrm>
          <a:prstGeom prst="hexagon">
            <a:avLst>
              <a:gd fmla="val 25000" name="adj"/>
              <a:gd fmla="val 115470" name="vf"/>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02"/>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01 </a:t>
            </a:r>
            <a:endParaRPr sz="4800">
              <a:solidFill>
                <a:srgbClr val="202124"/>
              </a:solidFill>
              <a:latin typeface="Google Sans Medium"/>
              <a:ea typeface="Google Sans Medium"/>
              <a:cs typeface="Google Sans Medium"/>
              <a:sym typeface="Google Sans Medium"/>
            </a:endParaRPr>
          </a:p>
        </p:txBody>
      </p:sp>
      <p:sp>
        <p:nvSpPr>
          <p:cNvPr id="1234" name="Google Shape;1234;p20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5" name="Google Shape;1235;p202"/>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36" name="Google Shape;1236;p202"/>
          <p:cNvSpPr txBox="1"/>
          <p:nvPr/>
        </p:nvSpPr>
        <p:spPr>
          <a:xfrm>
            <a:off x="7985175" y="4128400"/>
            <a:ext cx="9388800" cy="52476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Keep all resources in one project, and use a flat resource hierarchy to reduce complexity and simplify management.</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Keep all resources in one project, but change the resource hierarchy to reflect company organization.</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a flat resource hierarchy and multiple projects with established trust boundaries.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multiple projects with established trust boundaries, and change the resource hierarchy to reflect company organization.</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237" name="Google Shape;1237;p202"/>
          <p:cNvSpPr txBox="1"/>
          <p:nvPr/>
        </p:nvSpPr>
        <p:spPr>
          <a:xfrm>
            <a:off x="914350" y="4128400"/>
            <a:ext cx="5541300" cy="31707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Your client created an Identity and Access Management (IAM) resource hierarchy with Google Cloud when the company was a startup. Your client has grown and now has multiple departments and teams. You want to recommend a resource hierarchy that follows Google-recommended practices. </a:t>
            </a:r>
            <a:endParaRPr sz="2200">
              <a:solidFill>
                <a:schemeClr val="dk1"/>
              </a:solidFill>
              <a:latin typeface="Google Sans Text"/>
              <a:ea typeface="Google Sans Text"/>
              <a:cs typeface="Google Sans Text"/>
              <a:sym typeface="Google Sans Text"/>
            </a:endParaRPr>
          </a:p>
        </p:txBody>
      </p:sp>
      <p:sp>
        <p:nvSpPr>
          <p:cNvPr id="1238" name="Google Shape;1238;p202"/>
          <p:cNvSpPr/>
          <p:nvPr/>
        </p:nvSpPr>
        <p:spPr>
          <a:xfrm rot="5400000">
            <a:off x="2704575" y="4877150"/>
            <a:ext cx="861900" cy="6270300"/>
          </a:xfrm>
          <a:prstGeom prst="round2SameRect">
            <a:avLst>
              <a:gd fmla="val 10129"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239" name="Google Shape;1239;p202"/>
          <p:cNvSpPr txBox="1"/>
          <p:nvPr/>
        </p:nvSpPr>
        <p:spPr>
          <a:xfrm>
            <a:off x="914350" y="76974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
        <p:nvSpPr>
          <p:cNvPr id="1240" name="Google Shape;1240;p20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241" name="Google Shape;1241;p202"/>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cxnSp>
        <p:nvCxnSpPr>
          <p:cNvPr id="770" name="Google Shape;770;p167"/>
          <p:cNvCxnSpPr/>
          <p:nvPr/>
        </p:nvCxnSpPr>
        <p:spPr>
          <a:xfrm>
            <a:off x="914350" y="7429075"/>
            <a:ext cx="9651000" cy="0"/>
          </a:xfrm>
          <a:prstGeom prst="straightConnector1">
            <a:avLst/>
          </a:prstGeom>
          <a:noFill/>
          <a:ln cap="flat" cmpd="sng" w="38100">
            <a:solidFill>
              <a:srgbClr val="FFFFFF"/>
            </a:solidFill>
            <a:prstDash val="solid"/>
            <a:round/>
            <a:headEnd len="med" w="med" type="none"/>
            <a:tailEnd len="med" w="med" type="none"/>
          </a:ln>
        </p:spPr>
      </p:cxnSp>
      <p:sp>
        <p:nvSpPr>
          <p:cNvPr id="771" name="Google Shape;771;p167"/>
          <p:cNvSpPr/>
          <p:nvPr/>
        </p:nvSpPr>
        <p:spPr>
          <a:xfrm>
            <a:off x="7667725" y="742950"/>
            <a:ext cx="10842300" cy="1111200"/>
          </a:xfrm>
          <a:prstGeom prst="roundRect">
            <a:avLst>
              <a:gd fmla="val 2285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67"/>
          <p:cNvSpPr txBox="1"/>
          <p:nvPr/>
        </p:nvSpPr>
        <p:spPr>
          <a:xfrm>
            <a:off x="6452775" y="9205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chemeClr val="dk1"/>
                </a:solidFill>
                <a:latin typeface="Google Sans Medium"/>
                <a:ea typeface="Google Sans Medium"/>
                <a:cs typeface="Google Sans Medium"/>
                <a:sym typeface="Google Sans Medium"/>
              </a:rPr>
              <a:t>Cymbal Direct case study - 01</a:t>
            </a:r>
            <a:endParaRPr sz="4800">
              <a:solidFill>
                <a:schemeClr val="dk1"/>
              </a:solidFill>
              <a:latin typeface="Google Sans Medium"/>
              <a:ea typeface="Google Sans Medium"/>
              <a:cs typeface="Google Sans Medium"/>
              <a:sym typeface="Google Sans Medium"/>
            </a:endParaRPr>
          </a:p>
          <a:p>
            <a:pPr indent="0" lvl="0" marL="0" rtl="0" algn="r">
              <a:lnSpc>
                <a:spcPct val="120000"/>
              </a:lnSpc>
              <a:spcBef>
                <a:spcPts val="0"/>
              </a:spcBef>
              <a:spcAft>
                <a:spcPts val="0"/>
              </a:spcAft>
              <a:buNone/>
            </a:pPr>
            <a:r>
              <a:t/>
            </a:r>
            <a:endParaRPr sz="4800">
              <a:solidFill>
                <a:schemeClr val="dk1"/>
              </a:solidFill>
              <a:latin typeface="Google Sans Medium"/>
              <a:ea typeface="Google Sans Medium"/>
              <a:cs typeface="Google Sans Medium"/>
              <a:sym typeface="Google Sans Medium"/>
            </a:endParaRPr>
          </a:p>
        </p:txBody>
      </p:sp>
      <p:cxnSp>
        <p:nvCxnSpPr>
          <p:cNvPr id="773" name="Google Shape;773;p167"/>
          <p:cNvCxnSpPr/>
          <p:nvPr/>
        </p:nvCxnSpPr>
        <p:spPr>
          <a:xfrm>
            <a:off x="914350" y="7429075"/>
            <a:ext cx="9651000" cy="0"/>
          </a:xfrm>
          <a:prstGeom prst="straightConnector1">
            <a:avLst/>
          </a:prstGeom>
          <a:noFill/>
          <a:ln cap="flat" cmpd="sng" w="38100">
            <a:solidFill>
              <a:srgbClr val="FFFFFF"/>
            </a:solidFill>
            <a:prstDash val="solid"/>
            <a:round/>
            <a:headEnd len="med" w="med" type="none"/>
            <a:tailEnd len="med" w="med" type="none"/>
          </a:ln>
        </p:spPr>
      </p:cxnSp>
      <p:sp>
        <p:nvSpPr>
          <p:cNvPr id="774" name="Google Shape;774;p167"/>
          <p:cNvSpPr txBox="1"/>
          <p:nvPr/>
        </p:nvSpPr>
        <p:spPr>
          <a:xfrm>
            <a:off x="827000" y="4221100"/>
            <a:ext cx="4238700" cy="51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rgbClr val="434343"/>
                </a:solidFill>
                <a:latin typeface="Google Sans"/>
                <a:ea typeface="Google Sans"/>
                <a:cs typeface="Google Sans"/>
                <a:sym typeface="Google Sans"/>
              </a:rPr>
              <a:t>Cymbal Direct is an online direct-to-consumer Chicago-based footwear and apparel retailer founded in 2008 and acquired by Cymbal Group in 2010. Cymbal Direct is a fair trade and B Corp certified, </a:t>
            </a:r>
            <a:r>
              <a:rPr lang="en" sz="2200">
                <a:solidFill>
                  <a:srgbClr val="434343"/>
                </a:solidFill>
                <a:latin typeface="Google Sans"/>
                <a:ea typeface="Google Sans"/>
                <a:cs typeface="Google Sans"/>
                <a:sym typeface="Google Sans"/>
              </a:rPr>
              <a:t>s</a:t>
            </a:r>
            <a:r>
              <a:rPr lang="en" sz="2200">
                <a:solidFill>
                  <a:srgbClr val="434343"/>
                </a:solidFill>
                <a:latin typeface="Google Sans"/>
                <a:ea typeface="Google Sans"/>
                <a:cs typeface="Google Sans"/>
                <a:sym typeface="Google Sans"/>
              </a:rPr>
              <a:t>ustainability-focused company that works with cotton farmers to reinvest in their communities, a fact which appeals to Cymbal Direct’s younger target market demographic.</a:t>
            </a:r>
            <a:endParaRPr sz="2200">
              <a:latin typeface="Google Sans"/>
              <a:ea typeface="Google Sans"/>
              <a:cs typeface="Google Sans"/>
              <a:sym typeface="Google Sans"/>
            </a:endParaRPr>
          </a:p>
        </p:txBody>
      </p:sp>
      <p:sp>
        <p:nvSpPr>
          <p:cNvPr id="775" name="Google Shape;775;p167"/>
          <p:cNvSpPr txBox="1"/>
          <p:nvPr/>
        </p:nvSpPr>
        <p:spPr>
          <a:xfrm>
            <a:off x="6291050" y="4221100"/>
            <a:ext cx="11082900" cy="53028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434343"/>
              </a:buClr>
              <a:buSzPts val="2200"/>
              <a:buFont typeface="Google Sans"/>
              <a:buAutoNum type="arabicParenR"/>
            </a:pPr>
            <a:r>
              <a:rPr lang="en" sz="2200">
                <a:solidFill>
                  <a:srgbClr val="434343"/>
                </a:solidFill>
                <a:latin typeface="Google Sans"/>
                <a:ea typeface="Google Sans"/>
                <a:cs typeface="Google Sans"/>
                <a:sym typeface="Google Sans"/>
              </a:rPr>
              <a:t>The beta Delivery by Drone initiative enables licensed drone pilots to team up with Cymbal Direct to deliver shoes and sandals to customers via drone. DBD allows customers to place their orders and then get their shoes delivered in an expedited amount of time. The drones stream real-time video to their pilots, as well as their coordinates, so that customers can see the location of their shoes on a map.</a:t>
            </a:r>
            <a:endParaRPr sz="2200">
              <a:solidFill>
                <a:srgbClr val="434343"/>
              </a:solidFill>
              <a:latin typeface="Google Sans"/>
              <a:ea typeface="Google Sans"/>
              <a:cs typeface="Google Sans"/>
              <a:sym typeface="Google Sans"/>
            </a:endParaRPr>
          </a:p>
          <a:p>
            <a:pPr indent="-368300" lvl="0" marL="457200" rtl="0" algn="l">
              <a:spcBef>
                <a:spcPts val="1000"/>
              </a:spcBef>
              <a:spcAft>
                <a:spcPts val="0"/>
              </a:spcAft>
              <a:buClr>
                <a:srgbClr val="434343"/>
              </a:buClr>
              <a:buSzPts val="2200"/>
              <a:buFont typeface="Google Sans"/>
              <a:buAutoNum type="arabicParenR"/>
            </a:pPr>
            <a:r>
              <a:rPr lang="en" sz="2200">
                <a:solidFill>
                  <a:srgbClr val="434343"/>
                </a:solidFill>
                <a:latin typeface="Google Sans"/>
                <a:ea typeface="Google Sans"/>
                <a:cs typeface="Google Sans"/>
                <a:sym typeface="Google Sans"/>
              </a:rPr>
              <a:t>Cymbal Direct wants to release official APIs for partners. APIs will be published in a controllable, versionable way, with the ability to track, secure and monetize. </a:t>
            </a:r>
            <a:endParaRPr sz="2200">
              <a:solidFill>
                <a:srgbClr val="434343"/>
              </a:solidFill>
              <a:latin typeface="Google Sans"/>
              <a:ea typeface="Google Sans"/>
              <a:cs typeface="Google Sans"/>
              <a:sym typeface="Google Sans"/>
            </a:endParaRPr>
          </a:p>
          <a:p>
            <a:pPr indent="-368300" lvl="0" marL="457200" rtl="0" algn="l">
              <a:spcBef>
                <a:spcPts val="1000"/>
              </a:spcBef>
              <a:spcAft>
                <a:spcPts val="1000"/>
              </a:spcAft>
              <a:buClr>
                <a:srgbClr val="434343"/>
              </a:buClr>
              <a:buSzPts val="2200"/>
              <a:buFont typeface="Google Sans"/>
              <a:buAutoNum type="arabicParenR"/>
            </a:pPr>
            <a:r>
              <a:rPr lang="en" sz="2200">
                <a:solidFill>
                  <a:srgbClr val="434343"/>
                </a:solidFill>
                <a:latin typeface="Google Sans"/>
                <a:ea typeface="Google Sans"/>
                <a:cs typeface="Google Sans"/>
                <a:sym typeface="Google Sans"/>
              </a:rPr>
              <a:t>A social integration service initiative which highlights images hashtagged with Cymbal Direct’s products using machine learning to ensure images are appropriate.. The social media highlighting service is currently proof-of-concept. Built by a developer in their own time after hours as an experiment, the service garnered a lot of excitement and interest, especially from the marketing team. During one of the internal demos, however, inappropriate images were included in the product gallery.</a:t>
            </a:r>
            <a:endParaRPr sz="2200">
              <a:solidFill>
                <a:srgbClr val="434343"/>
              </a:solidFill>
              <a:latin typeface="Google Sans"/>
              <a:ea typeface="Google Sans"/>
              <a:cs typeface="Google Sans"/>
              <a:sym typeface="Google Sans"/>
            </a:endParaRPr>
          </a:p>
        </p:txBody>
      </p:sp>
      <p:sp>
        <p:nvSpPr>
          <p:cNvPr id="776" name="Google Shape;776;p167"/>
          <p:cNvSpPr txBox="1"/>
          <p:nvPr/>
        </p:nvSpPr>
        <p:spPr>
          <a:xfrm>
            <a:off x="827000" y="2843500"/>
            <a:ext cx="57945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Company overview</a:t>
            </a:r>
            <a:endParaRPr sz="3000">
              <a:latin typeface="Google Sans Text Medium"/>
              <a:ea typeface="Google Sans Text Medium"/>
              <a:cs typeface="Google Sans Text Medium"/>
              <a:sym typeface="Google Sans Text Medium"/>
            </a:endParaRPr>
          </a:p>
        </p:txBody>
      </p:sp>
      <p:sp>
        <p:nvSpPr>
          <p:cNvPr id="777" name="Google Shape;777;p167"/>
          <p:cNvSpPr txBox="1"/>
          <p:nvPr/>
        </p:nvSpPr>
        <p:spPr>
          <a:xfrm>
            <a:off x="6291050" y="2843500"/>
            <a:ext cx="59850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Solution concept</a:t>
            </a:r>
            <a:endParaRPr sz="3000">
              <a:latin typeface="Google Sans Text Medium"/>
              <a:ea typeface="Google Sans Text Medium"/>
              <a:cs typeface="Google Sans Text Medium"/>
              <a:sym typeface="Google Sans Text Medium"/>
            </a:endParaRPr>
          </a:p>
        </p:txBody>
      </p:sp>
      <p:cxnSp>
        <p:nvCxnSpPr>
          <p:cNvPr id="778" name="Google Shape;778;p167"/>
          <p:cNvCxnSpPr/>
          <p:nvPr/>
        </p:nvCxnSpPr>
        <p:spPr>
          <a:xfrm flipH="1" rot="10800000">
            <a:off x="920750" y="3926725"/>
            <a:ext cx="4139100" cy="19800"/>
          </a:xfrm>
          <a:prstGeom prst="straightConnector1">
            <a:avLst/>
          </a:prstGeom>
          <a:noFill/>
          <a:ln cap="flat" cmpd="sng" w="38100">
            <a:solidFill>
              <a:schemeClr val="accent1"/>
            </a:solidFill>
            <a:prstDash val="solid"/>
            <a:round/>
            <a:headEnd len="med" w="med" type="none"/>
            <a:tailEnd len="med" w="med" type="none"/>
          </a:ln>
        </p:spPr>
      </p:cxnSp>
      <p:cxnSp>
        <p:nvCxnSpPr>
          <p:cNvPr id="779" name="Google Shape;779;p167"/>
          <p:cNvCxnSpPr/>
          <p:nvPr/>
        </p:nvCxnSpPr>
        <p:spPr>
          <a:xfrm>
            <a:off x="6278925" y="3926575"/>
            <a:ext cx="11091900" cy="201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203"/>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02 </a:t>
            </a:r>
            <a:endParaRPr sz="4800">
              <a:solidFill>
                <a:srgbClr val="202124"/>
              </a:solidFill>
              <a:latin typeface="Google Sans Medium"/>
              <a:ea typeface="Google Sans Medium"/>
              <a:cs typeface="Google Sans Medium"/>
              <a:sym typeface="Google Sans Medium"/>
            </a:endParaRPr>
          </a:p>
        </p:txBody>
      </p:sp>
      <p:sp>
        <p:nvSpPr>
          <p:cNvPr id="1247" name="Google Shape;1247;p20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8" name="Google Shape;1248;p203"/>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49" name="Google Shape;1249;p203"/>
          <p:cNvSpPr txBox="1"/>
          <p:nvPr/>
        </p:nvSpPr>
        <p:spPr>
          <a:xfrm>
            <a:off x="9068100" y="4287150"/>
            <a:ext cx="8305800" cy="50889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separate service accounts for each component (social media app, APIs, and web store) with basic roles to grant access.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one service account for all components (social media app, APIs, and web store) with basic roles to grant access.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separate service accounts for each component (social media app, APIs, and web store) with predefined or custom roles to grant access.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Use one service account for all components (social media app, APIs, and web store) with predefined or custom roles to grant access.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250" name="Google Shape;1250;p203"/>
          <p:cNvSpPr txBox="1"/>
          <p:nvPr/>
        </p:nvSpPr>
        <p:spPr>
          <a:xfrm>
            <a:off x="914350" y="4287150"/>
            <a:ext cx="5376600" cy="2016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Direct’s social media app must run in a separate project from its APIs and web store. You want to use Identity and Access Management (IAM) to ensure a secure environment. </a:t>
            </a:r>
            <a:endParaRPr sz="2200">
              <a:solidFill>
                <a:schemeClr val="dk1"/>
              </a:solidFill>
              <a:latin typeface="Google Sans Text"/>
              <a:ea typeface="Google Sans Text"/>
              <a:cs typeface="Google Sans Text"/>
              <a:sym typeface="Google Sans Text"/>
            </a:endParaRPr>
          </a:p>
        </p:txBody>
      </p:sp>
      <p:sp>
        <p:nvSpPr>
          <p:cNvPr id="1251" name="Google Shape;1251;p203"/>
          <p:cNvSpPr/>
          <p:nvPr/>
        </p:nvSpPr>
        <p:spPr>
          <a:xfrm rot="5400000">
            <a:off x="2704575" y="4648550"/>
            <a:ext cx="861900" cy="62703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252" name="Google Shape;1252;p203"/>
          <p:cNvSpPr txBox="1"/>
          <p:nvPr/>
        </p:nvSpPr>
        <p:spPr>
          <a:xfrm>
            <a:off x="914350" y="7468850"/>
            <a:ext cx="49596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How should you set up IAM?</a:t>
            </a:r>
            <a:endParaRPr sz="2200">
              <a:solidFill>
                <a:srgbClr val="FFFFFF"/>
              </a:solidFill>
              <a:latin typeface="Google Sans Text"/>
              <a:ea typeface="Google Sans Text"/>
              <a:cs typeface="Google Sans Text"/>
              <a:sym typeface="Google Sans Text"/>
            </a:endParaRPr>
          </a:p>
        </p:txBody>
      </p:sp>
      <p:sp>
        <p:nvSpPr>
          <p:cNvPr id="1253" name="Google Shape;1253;p20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254" name="Google Shape;1254;p203"/>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04"/>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03 </a:t>
            </a:r>
            <a:endParaRPr sz="4800">
              <a:solidFill>
                <a:srgbClr val="202124"/>
              </a:solidFill>
              <a:latin typeface="Google Sans Medium"/>
              <a:ea typeface="Google Sans Medium"/>
              <a:cs typeface="Google Sans Medium"/>
              <a:sym typeface="Google Sans Medium"/>
            </a:endParaRPr>
          </a:p>
        </p:txBody>
      </p:sp>
      <p:sp>
        <p:nvSpPr>
          <p:cNvPr id="1260" name="Google Shape;1260;p20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1" name="Google Shape;1261;p204"/>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62" name="Google Shape;1262;p204"/>
          <p:cNvSpPr txBox="1"/>
          <p:nvPr/>
        </p:nvSpPr>
        <p:spPr>
          <a:xfrm>
            <a:off x="9068100" y="4210950"/>
            <a:ext cx="8305800" cy="50889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As a shoe retailer, Michael wants to send Cymbal Direct custom purchase orders so that batches of custom shoes are sent to his customers.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Michael is a tech-savvy owner/operator of a small business.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Zneeks is a retail shoe store that caters to sneaker aficionados.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Michael is reasonably tech-savvy but needs Cymbal Direct's partner purchase portal to be easy.</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263" name="Google Shape;1263;p204"/>
          <p:cNvSpPr txBox="1"/>
          <p:nvPr/>
        </p:nvSpPr>
        <p:spPr>
          <a:xfrm>
            <a:off x="914350" y="4210950"/>
            <a:ext cx="6912000" cy="39405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Michael is the owner/operator of “Zneeks,” a retail shoe store that caters to sneaker aficionados. He regularly works with customers who order small batches of custom shoes. Michael is interested in using Cymbal Direct to manufacture and ship custom batches of shoes to these customers. Reasonably tech-savvy but not a developer, Michael likes using Cymbal Direct's partner purchase portal but wants the process to be easy. What is an example of a user story that could describe Michael’s persona?</a:t>
            </a:r>
            <a:endParaRPr sz="2200">
              <a:solidFill>
                <a:schemeClr val="dk1"/>
              </a:solidFill>
              <a:latin typeface="Google Sans Text"/>
              <a:ea typeface="Google Sans Text"/>
              <a:cs typeface="Google Sans Text"/>
              <a:sym typeface="Google Sans Text"/>
            </a:endParaRPr>
          </a:p>
        </p:txBody>
      </p:sp>
      <p:sp>
        <p:nvSpPr>
          <p:cNvPr id="1264" name="Google Shape;1264;p204"/>
          <p:cNvSpPr/>
          <p:nvPr/>
        </p:nvSpPr>
        <p:spPr>
          <a:xfrm rot="5400000">
            <a:off x="3352975" y="4903400"/>
            <a:ext cx="1025700" cy="7730700"/>
          </a:xfrm>
          <a:prstGeom prst="round2SameRect">
            <a:avLst>
              <a:gd fmla="val 10129"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265" name="Google Shape;1265;p204"/>
          <p:cNvSpPr txBox="1"/>
          <p:nvPr/>
        </p:nvSpPr>
        <p:spPr>
          <a:xfrm>
            <a:off x="914350" y="8453900"/>
            <a:ext cx="51816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latin typeface="Google Sans Text"/>
                <a:ea typeface="Google Sans Text"/>
                <a:cs typeface="Google Sans Text"/>
                <a:sym typeface="Google Sans Text"/>
              </a:rPr>
              <a:t>What is an example of a user story that could describe Michael’s persona?</a:t>
            </a:r>
            <a:endParaRPr sz="2200">
              <a:latin typeface="Google Sans Text"/>
              <a:ea typeface="Google Sans Text"/>
              <a:cs typeface="Google Sans Text"/>
              <a:sym typeface="Google Sans Text"/>
            </a:endParaRPr>
          </a:p>
        </p:txBody>
      </p:sp>
      <p:sp>
        <p:nvSpPr>
          <p:cNvPr id="1266" name="Google Shape;1266;p20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267" name="Google Shape;1267;p204"/>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205"/>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04</a:t>
            </a:r>
            <a:endParaRPr sz="4800">
              <a:solidFill>
                <a:srgbClr val="202124"/>
              </a:solidFill>
              <a:latin typeface="Google Sans Medium"/>
              <a:ea typeface="Google Sans Medium"/>
              <a:cs typeface="Google Sans Medium"/>
              <a:sym typeface="Google Sans Medium"/>
            </a:endParaRPr>
          </a:p>
        </p:txBody>
      </p:sp>
      <p:sp>
        <p:nvSpPr>
          <p:cNvPr id="1273" name="Google Shape;1273;p20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4" name="Google Shape;1274;p20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75" name="Google Shape;1275;p205"/>
          <p:cNvSpPr txBox="1"/>
          <p:nvPr/>
        </p:nvSpPr>
        <p:spPr>
          <a:xfrm>
            <a:off x="9068100" y="4423675"/>
            <a:ext cx="8305800" cy="51048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Create a service account for each of the services the VM needs to access. Associate the service accounts with the Compute Engine instance.</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Create a service account and assign it the project owner role, which enables access to any needed service.</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Create a service account for the instance. Use Access scopes to enable access to the required services.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Create a service account with one or more predefined or custom roles, which give access to the required services.</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276" name="Google Shape;1276;p205"/>
          <p:cNvSpPr txBox="1"/>
          <p:nvPr/>
        </p:nvSpPr>
        <p:spPr>
          <a:xfrm>
            <a:off x="914350" y="4423675"/>
            <a:ext cx="5356200" cy="2401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has an application running on a Compute Engine instance. You need to give the application access to several Google Cloud services. You do not want to keep any credentials on the VM instance itself. </a:t>
            </a:r>
            <a:endParaRPr sz="2200">
              <a:solidFill>
                <a:schemeClr val="dk1"/>
              </a:solidFill>
              <a:latin typeface="Google Sans Text"/>
              <a:ea typeface="Google Sans Text"/>
              <a:cs typeface="Google Sans Text"/>
              <a:sym typeface="Google Sans Text"/>
            </a:endParaRPr>
          </a:p>
        </p:txBody>
      </p:sp>
      <p:sp>
        <p:nvSpPr>
          <p:cNvPr id="1277" name="Google Shape;1277;p205"/>
          <p:cNvSpPr/>
          <p:nvPr/>
        </p:nvSpPr>
        <p:spPr>
          <a:xfrm rot="5400000">
            <a:off x="2704575" y="4554200"/>
            <a:ext cx="861900" cy="6270300"/>
          </a:xfrm>
          <a:prstGeom prst="round2SameRect">
            <a:avLst>
              <a:gd fmla="val 10129"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278" name="Google Shape;1278;p205"/>
          <p:cNvSpPr txBox="1"/>
          <p:nvPr/>
        </p:nvSpPr>
        <p:spPr>
          <a:xfrm>
            <a:off x="914350" y="73745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
        <p:nvSpPr>
          <p:cNvPr id="1279" name="Google Shape;1279;p20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280" name="Google Shape;1280;p205"/>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06"/>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05 </a:t>
            </a:r>
            <a:endParaRPr sz="4800">
              <a:solidFill>
                <a:srgbClr val="202124"/>
              </a:solidFill>
              <a:latin typeface="Google Sans Medium"/>
              <a:ea typeface="Google Sans Medium"/>
              <a:cs typeface="Google Sans Medium"/>
              <a:sym typeface="Google Sans Medium"/>
            </a:endParaRPr>
          </a:p>
        </p:txBody>
      </p:sp>
      <p:sp>
        <p:nvSpPr>
          <p:cNvPr id="1286" name="Google Shape;1286;p20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7" name="Google Shape;1287;p206"/>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288" name="Google Shape;1288;p206"/>
          <p:cNvSpPr txBox="1"/>
          <p:nvPr/>
        </p:nvSpPr>
        <p:spPr>
          <a:xfrm>
            <a:off x="7556550" y="3072500"/>
            <a:ext cx="9817500" cy="63036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Grant access by assigning custom roles 									to groups. Use multiple groups for 										better control. Give access as low in the 							hierarchy as possible to prevent the inheritance of too many abilities from a higher level.</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Grant access by assigning predefined roles to groups. Use multiple groups for better control. Give access as low in the hierarchy as possible to prevent the inheritance of too many abilities from a higher level.</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Give access directly to each individual for more granular control. Give access as low in the hierarchy as possible to prevent the inheritance of too many abilities from a higher level.</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Grant access by assigning predefined roles to groups. Use multiple groups for better control. Make sure you give out access to all the children in a hierarchy under the level needed, because child resources will not automatically inherit abilities.</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289" name="Google Shape;1289;p206"/>
          <p:cNvSpPr txBox="1"/>
          <p:nvPr/>
        </p:nvSpPr>
        <p:spPr>
          <a:xfrm>
            <a:off x="914350" y="3072500"/>
            <a:ext cx="5376600" cy="4325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wants to use Identity and Access Management (IAM) to allow employees to have access to Google Cloud resources and services based on their job roles. Several employees are project managers and want to have some level of access to see what has been deployed. The security team wants to ensure that securing the environment and managing resources is simple so that it will scale. </a:t>
            </a:r>
            <a:endParaRPr sz="2200">
              <a:solidFill>
                <a:schemeClr val="dk1"/>
              </a:solidFill>
              <a:latin typeface="Google Sans Text"/>
              <a:ea typeface="Google Sans Text"/>
              <a:cs typeface="Google Sans Text"/>
              <a:sym typeface="Google Sans Text"/>
            </a:endParaRPr>
          </a:p>
        </p:txBody>
      </p:sp>
      <p:sp>
        <p:nvSpPr>
          <p:cNvPr id="1290" name="Google Shape;1290;p206"/>
          <p:cNvSpPr/>
          <p:nvPr/>
        </p:nvSpPr>
        <p:spPr>
          <a:xfrm rot="5400000">
            <a:off x="2704575" y="5029550"/>
            <a:ext cx="861900" cy="6270300"/>
          </a:xfrm>
          <a:prstGeom prst="round2SameRect">
            <a:avLst>
              <a:gd fmla="val 10129"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291" name="Google Shape;1291;p206"/>
          <p:cNvSpPr txBox="1"/>
          <p:nvPr/>
        </p:nvSpPr>
        <p:spPr>
          <a:xfrm>
            <a:off x="914350" y="7849850"/>
            <a:ext cx="49437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approach should you use?</a:t>
            </a:r>
            <a:endParaRPr sz="2200">
              <a:solidFill>
                <a:srgbClr val="FFFFFF"/>
              </a:solidFill>
              <a:latin typeface="Google Sans Text"/>
              <a:ea typeface="Google Sans Text"/>
              <a:cs typeface="Google Sans Text"/>
              <a:sym typeface="Google Sans Text"/>
            </a:endParaRPr>
          </a:p>
        </p:txBody>
      </p:sp>
      <p:sp>
        <p:nvSpPr>
          <p:cNvPr id="1292" name="Google Shape;1292;p20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293" name="Google Shape;1293;p206"/>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07"/>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06 </a:t>
            </a:r>
            <a:endParaRPr sz="4800">
              <a:solidFill>
                <a:srgbClr val="202124"/>
              </a:solidFill>
              <a:latin typeface="Google Sans Medium"/>
              <a:ea typeface="Google Sans Medium"/>
              <a:cs typeface="Google Sans Medium"/>
              <a:sym typeface="Google Sans Medium"/>
            </a:endParaRPr>
          </a:p>
        </p:txBody>
      </p:sp>
      <p:sp>
        <p:nvSpPr>
          <p:cNvPr id="1299" name="Google Shape;1299;p20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0" name="Google Shape;1300;p207"/>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301" name="Google Shape;1301;p207"/>
          <p:cNvSpPr txBox="1"/>
          <p:nvPr/>
        </p:nvSpPr>
        <p:spPr>
          <a:xfrm>
            <a:off x="5065800" y="2920300"/>
            <a:ext cx="12308100" cy="64560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Edit the Compute Engine instances running your web application, and 										enable Google Cloud Armor. Create a Google Cloud Armor policy with a 									default rule action of "Allow." Add a new rule that specifies the IP address 									causing the login failures as the Condition, with an action of "Deny” and a 									deny status of "403," and accept the default priority (1000).</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Ensure that an HTTP(S) load balancer is configured to send traffic to the backend Compute Engine instances running your web server. Create a Google Cloud Armor policy with a default rule action of "Deny." Add a new rule that specifies the IP address causing the login failures as the Condition, with an action of "Deny" and a deny status of "403," and accept the default priority (1000). Add the load balancer backend service's HTTP-backend as the target.</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Ensure that an HTTP(S) load balancer is configured to send traffic to the backend Compute Engine instances running your web server. Create a Google Cloud Armor policy with a default rule action of "Allow." Add a new rule that specifies the IP address causing the login failures as the Condition, with an action of "Deny" and a deny status of "403," and accept the default priority (1000). Add the load balancer backend service's HTTP-backend as the target.</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Ensure that an HTTP(S) load balancer is configured to send traffic to your backend Compute Engine instances running your web server. Create a Google Cloud Armor policy using the instance’s local firewall with a default rule action of "Allow." Add a new local firewall rule that specifies the IP address causing the login failures as the Condition, with an action of "Deny" and a deny status of "403," and accept the default priority (1000).</a:t>
            </a:r>
            <a:endParaRPr sz="18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18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18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18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18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18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18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1800">
              <a:solidFill>
                <a:schemeClr val="dk1"/>
              </a:solidFill>
              <a:latin typeface="Google Sans Text"/>
              <a:ea typeface="Google Sans Text"/>
              <a:cs typeface="Google Sans Text"/>
              <a:sym typeface="Google Sans Text"/>
            </a:endParaRPr>
          </a:p>
        </p:txBody>
      </p:sp>
      <p:sp>
        <p:nvSpPr>
          <p:cNvPr id="1302" name="Google Shape;1302;p207"/>
          <p:cNvSpPr txBox="1"/>
          <p:nvPr/>
        </p:nvSpPr>
        <p:spPr>
          <a:xfrm>
            <a:off x="914350" y="2920300"/>
            <a:ext cx="3414300" cy="2632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800">
                <a:solidFill>
                  <a:schemeClr val="dk1"/>
                </a:solidFill>
                <a:latin typeface="Google Sans Text"/>
                <a:ea typeface="Google Sans Text"/>
                <a:cs typeface="Google Sans Text"/>
                <a:sym typeface="Google Sans Text"/>
              </a:rPr>
              <a:t>You have several Compute Engine instances running NGINX and Tomcat for a web application. In your web server logs, many login failures come from a single IP address, which looks like a brute force attack. </a:t>
            </a:r>
            <a:endParaRPr sz="18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1800">
              <a:solidFill>
                <a:schemeClr val="dk1"/>
              </a:solidFill>
              <a:latin typeface="Google Sans Text"/>
              <a:ea typeface="Google Sans Text"/>
              <a:cs typeface="Google Sans Text"/>
              <a:sym typeface="Google Sans Text"/>
            </a:endParaRPr>
          </a:p>
        </p:txBody>
      </p:sp>
      <p:sp>
        <p:nvSpPr>
          <p:cNvPr id="1303" name="Google Shape;1303;p207"/>
          <p:cNvSpPr/>
          <p:nvPr/>
        </p:nvSpPr>
        <p:spPr>
          <a:xfrm rot="5400000">
            <a:off x="1743425" y="4619100"/>
            <a:ext cx="841800" cy="43284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304" name="Google Shape;1304;p207"/>
          <p:cNvSpPr txBox="1"/>
          <p:nvPr/>
        </p:nvSpPr>
        <p:spPr>
          <a:xfrm>
            <a:off x="913975" y="6468450"/>
            <a:ext cx="32868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Google Sans Text"/>
                <a:ea typeface="Google Sans Text"/>
                <a:cs typeface="Google Sans Text"/>
                <a:sym typeface="Google Sans Text"/>
              </a:rPr>
              <a:t>How can you block this traffic?</a:t>
            </a:r>
            <a:endParaRPr sz="1800">
              <a:solidFill>
                <a:srgbClr val="FFFFFF"/>
              </a:solidFill>
              <a:latin typeface="Google Sans Text"/>
              <a:ea typeface="Google Sans Text"/>
              <a:cs typeface="Google Sans Text"/>
              <a:sym typeface="Google Sans Text"/>
            </a:endParaRPr>
          </a:p>
        </p:txBody>
      </p:sp>
      <p:sp>
        <p:nvSpPr>
          <p:cNvPr id="1305" name="Google Shape;1305;p20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306" name="Google Shape;1306;p207"/>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08"/>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07</a:t>
            </a:r>
            <a:endParaRPr sz="4800">
              <a:solidFill>
                <a:srgbClr val="202124"/>
              </a:solidFill>
              <a:latin typeface="Google Sans Medium"/>
              <a:ea typeface="Google Sans Medium"/>
              <a:cs typeface="Google Sans Medium"/>
              <a:sym typeface="Google Sans Medium"/>
            </a:endParaRPr>
          </a:p>
        </p:txBody>
      </p:sp>
      <p:sp>
        <p:nvSpPr>
          <p:cNvPr id="1312" name="Google Shape;1312;p20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3" name="Google Shape;1313;p20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314" name="Google Shape;1314;p208"/>
          <p:cNvSpPr txBox="1"/>
          <p:nvPr/>
        </p:nvSpPr>
        <p:spPr>
          <a:xfrm>
            <a:off x="6291050" y="3072500"/>
            <a:ext cx="11082900" cy="63036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Remove external IP addresses from the VM instances 									running the social media service and place them in a 									private VPC behind Cloud NAT. Any SSH connection for 						management should be done with Identity-Aware Proxy (IAP) 								or a bastion host (jump box) after allowing SSH access from IAP or a corporate network.</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Limit access to the external IP addresses of the VM instances using firewall rules and place them in a private VPC behind Cloud NAT. Any SSH connection for management should be done with Identity-Aware Proxy (IAP) or a bastion host (jump box) after allowing SSH access from IAP or a corporate network.</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Limit access to the external IP addresses of the VM instances using a firewall rule to block all outbound traffic. Any SSH connection for management should be done with Identity-Aware Proxy (IAP) or a bastion host (jump box) after allowing SSH access from IAP or a corporate network.</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100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Remove external IP addresses from the VM instances running the social media service and place them in a private VPC behind Cloud NAT. Any SSH connection for management should be restricted to corporate network IP addresses by Google Cloud Armor.</a:t>
            </a:r>
            <a:endParaRPr sz="2000">
              <a:solidFill>
                <a:schemeClr val="dk1"/>
              </a:solidFill>
              <a:latin typeface="Google Sans Text"/>
              <a:ea typeface="Google Sans Text"/>
              <a:cs typeface="Google Sans Text"/>
              <a:sym typeface="Google Sans Text"/>
            </a:endParaRPr>
          </a:p>
        </p:txBody>
      </p:sp>
      <p:sp>
        <p:nvSpPr>
          <p:cNvPr id="1315" name="Google Shape;1315;p208"/>
          <p:cNvSpPr txBox="1"/>
          <p:nvPr/>
        </p:nvSpPr>
        <p:spPr>
          <a:xfrm>
            <a:off x="914350" y="2920300"/>
            <a:ext cx="4151400" cy="2228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000">
                <a:solidFill>
                  <a:schemeClr val="dk1"/>
                </a:solidFill>
                <a:latin typeface="Google Sans Text"/>
                <a:ea typeface="Google Sans Text"/>
                <a:cs typeface="Google Sans Text"/>
                <a:sym typeface="Google Sans Text"/>
              </a:rPr>
              <a:t>Cymbal Direct needs to make sure its new social media integration service can’t be accessed directly from the public internet. You want to allow access only through the web frontend store. </a:t>
            </a:r>
            <a:endParaRPr sz="2000">
              <a:solidFill>
                <a:schemeClr val="dk1"/>
              </a:solidFill>
              <a:latin typeface="Google Sans Text"/>
              <a:ea typeface="Google Sans Text"/>
              <a:cs typeface="Google Sans Text"/>
              <a:sym typeface="Google Sans Text"/>
            </a:endParaRPr>
          </a:p>
        </p:txBody>
      </p:sp>
      <p:sp>
        <p:nvSpPr>
          <p:cNvPr id="1316" name="Google Shape;1316;p208"/>
          <p:cNvSpPr/>
          <p:nvPr/>
        </p:nvSpPr>
        <p:spPr>
          <a:xfrm rot="5400000">
            <a:off x="1581025" y="4316150"/>
            <a:ext cx="2013600" cy="5174400"/>
          </a:xfrm>
          <a:prstGeom prst="round2SameRect">
            <a:avLst>
              <a:gd fmla="val 10129"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317" name="Google Shape;1317;p208"/>
          <p:cNvSpPr txBox="1"/>
          <p:nvPr/>
        </p:nvSpPr>
        <p:spPr>
          <a:xfrm>
            <a:off x="914350" y="6049850"/>
            <a:ext cx="4005000" cy="17070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000">
                <a:latin typeface="Google Sans Text"/>
                <a:ea typeface="Google Sans Text"/>
                <a:cs typeface="Google Sans Text"/>
                <a:sym typeface="Google Sans Text"/>
              </a:rPr>
              <a:t>How can you prevent access to the social media integration service from the outside world, but still allow access to the APIs of social media services?</a:t>
            </a:r>
            <a:endParaRPr sz="2000">
              <a:latin typeface="Google Sans Text"/>
              <a:ea typeface="Google Sans Text"/>
              <a:cs typeface="Google Sans Text"/>
              <a:sym typeface="Google Sans Text"/>
            </a:endParaRPr>
          </a:p>
        </p:txBody>
      </p:sp>
      <p:sp>
        <p:nvSpPr>
          <p:cNvPr id="1318" name="Google Shape;1318;p20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319" name="Google Shape;1319;p208"/>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09"/>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08 </a:t>
            </a:r>
            <a:endParaRPr sz="4800">
              <a:solidFill>
                <a:srgbClr val="202124"/>
              </a:solidFill>
              <a:latin typeface="Google Sans Medium"/>
              <a:ea typeface="Google Sans Medium"/>
              <a:cs typeface="Google Sans Medium"/>
              <a:sym typeface="Google Sans Medium"/>
            </a:endParaRPr>
          </a:p>
        </p:txBody>
      </p:sp>
      <p:sp>
        <p:nvSpPr>
          <p:cNvPr id="1325" name="Google Shape;1325;p20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6" name="Google Shape;1326;p20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327" name="Google Shape;1327;p209"/>
          <p:cNvSpPr txBox="1"/>
          <p:nvPr/>
        </p:nvSpPr>
        <p:spPr>
          <a:xfrm>
            <a:off x="7080300" y="3072500"/>
            <a:ext cx="10293600" cy="63036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Set up Cloud VPN between the corporate network 									and the Google Cloud project's VPC network. 										Allow users to connect to the Cloud Functions  instance.</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Use Google Cloud Armor to restrict access to the corporate network's external IP address. Configure firewall rules to allow only HTTP(S) access.</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Create a Google group and add authorized employees to it. Configure Identity-Aware Proxy (IAP) to the Cloud Functions application as a HTTP-resource. Add the group as a principle with the role "Project Owner."</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Create a Google group and add authorized employees to it. Configure Identity-Aware Proxy (IAP) to the Cloud Functions application as a HTTP-resource. Add the group as a principle with the role "IAP-secured Web App User."</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000">
              <a:solidFill>
                <a:schemeClr val="dk1"/>
              </a:solidFill>
              <a:latin typeface="Google Sans Text"/>
              <a:ea typeface="Google Sans Text"/>
              <a:cs typeface="Google Sans Text"/>
              <a:sym typeface="Google Sans Text"/>
            </a:endParaRPr>
          </a:p>
        </p:txBody>
      </p:sp>
      <p:sp>
        <p:nvSpPr>
          <p:cNvPr id="1328" name="Google Shape;1328;p209"/>
          <p:cNvSpPr txBox="1"/>
          <p:nvPr/>
        </p:nvSpPr>
        <p:spPr>
          <a:xfrm>
            <a:off x="914350" y="3072500"/>
            <a:ext cx="5356200" cy="47196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000">
                <a:solidFill>
                  <a:schemeClr val="dk1"/>
                </a:solidFill>
                <a:latin typeface="Google Sans Text"/>
                <a:ea typeface="Google Sans Text"/>
                <a:cs typeface="Google Sans Text"/>
                <a:sym typeface="Google Sans Text"/>
              </a:rPr>
              <a:t>Cymbal Direct is experiencing success using Google Cloud and you want to leverage tools to make your solutions more efficient. Erik, one of the original web developers, currently adds new products to your application manually. Erik has many responsibilities and requires a long lead time to add new products. You need to create a Cloud Functions  application to let Cymbal Direct employees add new products instead of waiting for Erik. However, you want to make sure that only authorized employees can use the application. </a:t>
            </a:r>
            <a:endParaRPr sz="2000">
              <a:solidFill>
                <a:schemeClr val="dk1"/>
              </a:solidFill>
              <a:latin typeface="Google Sans Text"/>
              <a:ea typeface="Google Sans Text"/>
              <a:cs typeface="Google Sans Text"/>
              <a:sym typeface="Google Sans Text"/>
            </a:endParaRPr>
          </a:p>
        </p:txBody>
      </p:sp>
      <p:sp>
        <p:nvSpPr>
          <p:cNvPr id="1329" name="Google Shape;1329;p209"/>
          <p:cNvSpPr/>
          <p:nvPr/>
        </p:nvSpPr>
        <p:spPr>
          <a:xfrm rot="5400000">
            <a:off x="2704575" y="5316200"/>
            <a:ext cx="861900" cy="6270300"/>
          </a:xfrm>
          <a:prstGeom prst="round2SameRect">
            <a:avLst>
              <a:gd fmla="val 10129"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330" name="Google Shape;1330;p209"/>
          <p:cNvSpPr txBox="1"/>
          <p:nvPr/>
        </p:nvSpPr>
        <p:spPr>
          <a:xfrm>
            <a:off x="914350" y="81365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
        <p:nvSpPr>
          <p:cNvPr id="1331" name="Google Shape;1331;p20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332" name="Google Shape;1332;p209"/>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210"/>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09 </a:t>
            </a:r>
            <a:endParaRPr sz="4800">
              <a:solidFill>
                <a:srgbClr val="202124"/>
              </a:solidFill>
              <a:latin typeface="Google Sans Medium"/>
              <a:ea typeface="Google Sans Medium"/>
              <a:cs typeface="Google Sans Medium"/>
              <a:sym typeface="Google Sans Medium"/>
            </a:endParaRPr>
          </a:p>
        </p:txBody>
      </p:sp>
      <p:sp>
        <p:nvSpPr>
          <p:cNvPr id="1338" name="Google Shape;1338;p21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9" name="Google Shape;1339;p210"/>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340" name="Google Shape;1340;p210"/>
          <p:cNvSpPr txBox="1"/>
          <p:nvPr/>
        </p:nvSpPr>
        <p:spPr>
          <a:xfrm>
            <a:off x="7922225" y="3072500"/>
            <a:ext cx="9451500" cy="63036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Use an ACL on the Cloud Storage bucket. 								Create a read-only group that only has 										viewer privileges, and ensure that the 								developers are in that group.</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Leave the ACLs on the Cloud Storage bucket as-is. Disable Cloud VPN, and have developers use Identity-Aware Proxy (IAP) to connect. Create an organization policy to enforce public access protection.</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Use predefined roles to restrict access to what the developers are allowed to do. Create a group for the developers, and associate the group with the Cloud SQL Viewer role. Remove the "cloudsql.instances.export" ability from the role.</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Create a custom role to restrict access to what developers are allowed to do. Create a group for the developers, and associate the group with your custom role. Ensure that the custom role does not have "cloudsql.instances.export."</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000">
              <a:solidFill>
                <a:schemeClr val="dk1"/>
              </a:solidFill>
              <a:latin typeface="Google Sans Text"/>
              <a:ea typeface="Google Sans Text"/>
              <a:cs typeface="Google Sans Text"/>
              <a:sym typeface="Google Sans Text"/>
            </a:endParaRPr>
          </a:p>
        </p:txBody>
      </p:sp>
      <p:sp>
        <p:nvSpPr>
          <p:cNvPr id="1341" name="Google Shape;1341;p210"/>
          <p:cNvSpPr txBox="1"/>
          <p:nvPr/>
        </p:nvSpPr>
        <p:spPr>
          <a:xfrm>
            <a:off x="914350" y="3072500"/>
            <a:ext cx="5666100" cy="47196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000">
                <a:solidFill>
                  <a:schemeClr val="dk1"/>
                </a:solidFill>
                <a:latin typeface="Google Sans Text"/>
                <a:ea typeface="Google Sans Text"/>
                <a:cs typeface="Google Sans Text"/>
                <a:sym typeface="Google Sans Text"/>
              </a:rPr>
              <a:t>You've recently created an internal Cloud Run application for </a:t>
            </a:r>
            <a:r>
              <a:rPr lang="en" sz="2000">
                <a:solidFill>
                  <a:schemeClr val="dk1"/>
                </a:solidFill>
                <a:latin typeface="Google Sans Text"/>
                <a:ea typeface="Google Sans Text"/>
                <a:cs typeface="Google Sans Text"/>
                <a:sym typeface="Google Sans Text"/>
              </a:rPr>
              <a:t>developers</a:t>
            </a:r>
            <a:r>
              <a:rPr lang="en" sz="2000">
                <a:solidFill>
                  <a:schemeClr val="dk1"/>
                </a:solidFill>
                <a:latin typeface="Google Sans Text"/>
                <a:ea typeface="Google Sans Text"/>
                <a:cs typeface="Google Sans Text"/>
                <a:sym typeface="Google Sans Text"/>
              </a:rPr>
              <a:t> in your organization. The application lets developers clone production Cloud SQL databases into a project specifically created to test code and deployments. Your previous process was to export a database to a Cloud Storage bucket, and then import the SQL dump into a legacy on-premises testing environment database with connectivity to Google Cloud via Cloud VPN. Management wants to incentivize using the new process with Cloud SQL for rapid testing and track how frequently rapid testing occurs. </a:t>
            </a:r>
            <a:endParaRPr sz="2000">
              <a:solidFill>
                <a:schemeClr val="dk1"/>
              </a:solidFill>
              <a:latin typeface="Google Sans Text"/>
              <a:ea typeface="Google Sans Text"/>
              <a:cs typeface="Google Sans Text"/>
              <a:sym typeface="Google Sans Text"/>
            </a:endParaRPr>
          </a:p>
        </p:txBody>
      </p:sp>
      <p:sp>
        <p:nvSpPr>
          <p:cNvPr id="1342" name="Google Shape;1342;p210"/>
          <p:cNvSpPr/>
          <p:nvPr/>
        </p:nvSpPr>
        <p:spPr>
          <a:xfrm rot="5400000">
            <a:off x="2738950" y="5535675"/>
            <a:ext cx="1007100" cy="6484500"/>
          </a:xfrm>
          <a:prstGeom prst="round2SameRect">
            <a:avLst>
              <a:gd fmla="val 10129"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343" name="Google Shape;1343;p210"/>
          <p:cNvSpPr txBox="1"/>
          <p:nvPr/>
        </p:nvSpPr>
        <p:spPr>
          <a:xfrm>
            <a:off x="914350" y="8463075"/>
            <a:ext cx="49437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000">
                <a:solidFill>
                  <a:srgbClr val="FFFFFF"/>
                </a:solidFill>
                <a:latin typeface="Google Sans Text"/>
                <a:ea typeface="Google Sans Text"/>
                <a:cs typeface="Google Sans Text"/>
                <a:sym typeface="Google Sans Text"/>
              </a:rPr>
              <a:t>How can you ensure that the developers use the new process?</a:t>
            </a:r>
            <a:endParaRPr sz="2000">
              <a:solidFill>
                <a:srgbClr val="FFFFFF"/>
              </a:solidFill>
              <a:latin typeface="Google Sans Text"/>
              <a:ea typeface="Google Sans Text"/>
              <a:cs typeface="Google Sans Text"/>
              <a:sym typeface="Google Sans Text"/>
            </a:endParaRPr>
          </a:p>
        </p:txBody>
      </p:sp>
      <p:sp>
        <p:nvSpPr>
          <p:cNvPr id="1344" name="Google Shape;1344;p21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345" name="Google Shape;1345;p210"/>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211"/>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11"/>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11"/>
          <p:cNvSpPr txBox="1"/>
          <p:nvPr/>
        </p:nvSpPr>
        <p:spPr>
          <a:xfrm>
            <a:off x="2403650" y="936825"/>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Designing for security</a:t>
            </a:r>
            <a:endParaRPr sz="4800">
              <a:solidFill>
                <a:srgbClr val="202124"/>
              </a:solidFill>
              <a:latin typeface="Google Sans Medium"/>
              <a:ea typeface="Google Sans Medium"/>
              <a:cs typeface="Google Sans Medium"/>
              <a:sym typeface="Google Sans Medium"/>
            </a:endParaRPr>
          </a:p>
        </p:txBody>
      </p:sp>
      <p:sp>
        <p:nvSpPr>
          <p:cNvPr id="1353" name="Google Shape;1353;p211"/>
          <p:cNvSpPr txBox="1"/>
          <p:nvPr/>
        </p:nvSpPr>
        <p:spPr>
          <a:xfrm>
            <a:off x="2403650" y="4601450"/>
            <a:ext cx="9428700" cy="576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chemeClr val="hlink"/>
                </a:solidFill>
                <a:latin typeface="Google Sans"/>
                <a:ea typeface="Google Sans"/>
                <a:cs typeface="Google Sans"/>
                <a:sym typeface="Google Sans"/>
                <a:hlinkClick r:id="rId3"/>
              </a:rPr>
              <a:t>Google Cloud Architecture Framework: Security, privacy, and compliance</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4"/>
              </a:rPr>
              <a:t>IAM best practice guides available now | Google Cloud Blog</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a:t> </a:t>
            </a:r>
            <a:r>
              <a:rPr lang="en" sz="2200" u="sng">
                <a:solidFill>
                  <a:schemeClr val="hlink"/>
                </a:solidFill>
                <a:latin typeface="Google Sans"/>
                <a:ea typeface="Google Sans"/>
                <a:cs typeface="Google Sans"/>
                <a:sym typeface="Google Sans"/>
                <a:hlinkClick r:id="rId5"/>
              </a:rPr>
              <a:t>Using resource hierarchy for access control | IAM Documentation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6"/>
              </a:rPr>
              <a:t>Chapter 18 - SRE Engagement Model</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rgbClr val="3367D6"/>
                </a:solidFill>
                <a:latin typeface="Google Sans"/>
                <a:ea typeface="Google Sans"/>
                <a:cs typeface="Google Sans"/>
                <a:sym typeface="Google Sans"/>
              </a:rPr>
              <a:t> </a:t>
            </a:r>
            <a:r>
              <a:rPr lang="en" sz="2200" u="sng">
                <a:solidFill>
                  <a:schemeClr val="hlink"/>
                </a:solidFill>
                <a:latin typeface="Google Sans"/>
                <a:ea typeface="Google Sans"/>
                <a:cs typeface="Google Sans"/>
                <a:sym typeface="Google Sans"/>
                <a:hlinkClick r:id="rId7"/>
              </a:rPr>
              <a:t>Service accounts | Compute Engine Documentation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8"/>
              </a:rPr>
              <a:t>Google Cloud Armor overview</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9"/>
              </a:rPr>
              <a:t>Private clusters | Kubernetes Engine Documentation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10"/>
              </a:rPr>
              <a:t>Understanding IAM custom roles | IAM Documentation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2200" u="sng">
              <a:solidFill>
                <a:srgbClr val="3367D6"/>
              </a:solidFill>
              <a:highlight>
                <a:srgbClr val="FFFFFF"/>
              </a:highlight>
              <a:latin typeface="Google Sans"/>
              <a:ea typeface="Google Sans"/>
              <a:cs typeface="Google Sans"/>
              <a:sym typeface="Google Sans"/>
            </a:endParaRPr>
          </a:p>
        </p:txBody>
      </p:sp>
      <p:sp>
        <p:nvSpPr>
          <p:cNvPr id="1354" name="Google Shape;1354;p211"/>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355" name="Google Shape;1355;p211"/>
          <p:cNvPicPr preferRelativeResize="0"/>
          <p:nvPr/>
        </p:nvPicPr>
        <p:blipFill rotWithShape="1">
          <a:blip r:embed="rId11">
            <a:alphaModFix/>
          </a:blip>
          <a:srcRect b="0" l="0" r="0" t="0"/>
          <a:stretch/>
        </p:blipFill>
        <p:spPr>
          <a:xfrm>
            <a:off x="10696563" y="0"/>
            <a:ext cx="7439025" cy="10287000"/>
          </a:xfrm>
          <a:prstGeom prst="rect">
            <a:avLst/>
          </a:prstGeom>
          <a:noFill/>
          <a:ln>
            <a:noFill/>
          </a:ln>
        </p:spPr>
      </p:pic>
      <p:sp>
        <p:nvSpPr>
          <p:cNvPr id="1356" name="Google Shape;1356;p211"/>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357" name="Google Shape;1357;p211"/>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12"/>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10 </a:t>
            </a:r>
            <a:endParaRPr sz="4800">
              <a:solidFill>
                <a:srgbClr val="202124"/>
              </a:solidFill>
              <a:latin typeface="Google Sans Medium"/>
              <a:ea typeface="Google Sans Medium"/>
              <a:cs typeface="Google Sans Medium"/>
              <a:sym typeface="Google Sans Medium"/>
            </a:endParaRPr>
          </a:p>
        </p:txBody>
      </p:sp>
      <p:sp>
        <p:nvSpPr>
          <p:cNvPr id="1363" name="Google Shape;1363;p21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4" name="Google Shape;1364;p212"/>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365" name="Google Shape;1365;p212"/>
          <p:cNvSpPr txBox="1"/>
          <p:nvPr/>
        </p:nvSpPr>
        <p:spPr>
          <a:xfrm>
            <a:off x="6889800" y="4239525"/>
            <a:ext cx="10484100" cy="51366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Enable the Security Command Center (SCC) dashboard, asset discovery, and Security Health Analytics in the Premium tier. Export or view the PCI-DSS Report from the SCC dashboard's Compliance tab.</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Enable the Security Command Center (SCC) dashboard, asset discovery, and Security Health Analytics in the Standard tier. Export or view the PCI-DSS Report from the SCC dashboard's Compliance tab.           </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Enable the Security Command Center (SCC) dashboard, asset discovery, and Security Health Analytics in the Premium tier. Export or view the PCI-DSS Report from the SCC dashboard's Vulnerabilities tab.</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Enable the Security Command Center (SCC) dashboard, asset discovery, and Security Health Analytics in the Standard tier. Export or view the PCI-DSS Report from the SCC dashboard's Vulnerabilities tab.</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000">
              <a:solidFill>
                <a:schemeClr val="dk1"/>
              </a:solidFill>
              <a:latin typeface="Google Sans Text"/>
              <a:ea typeface="Google Sans Text"/>
              <a:cs typeface="Google Sans Text"/>
              <a:sym typeface="Google Sans Text"/>
            </a:endParaRPr>
          </a:p>
        </p:txBody>
      </p:sp>
      <p:sp>
        <p:nvSpPr>
          <p:cNvPr id="1366" name="Google Shape;1366;p212"/>
          <p:cNvSpPr txBox="1"/>
          <p:nvPr/>
        </p:nvSpPr>
        <p:spPr>
          <a:xfrm>
            <a:off x="914350" y="4239525"/>
            <a:ext cx="4991100" cy="36519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000">
                <a:solidFill>
                  <a:schemeClr val="dk1"/>
                </a:solidFill>
                <a:latin typeface="Google Sans Text"/>
                <a:ea typeface="Google Sans Text"/>
                <a:cs typeface="Google Sans Text"/>
                <a:sym typeface="Google Sans Text"/>
              </a:rPr>
              <a:t>Your client is legally required to comply with the Payment Card Industry Data Security Standard (PCI-DSS). The client has formal audits already, but the audits are only done periodically. The client needs to monitor for common violations to meet those requirements more easily. The client does not want to replace audits but wants to engage in continuous compliance and catch violations early. </a:t>
            </a:r>
            <a:endParaRPr sz="2000">
              <a:solidFill>
                <a:schemeClr val="dk1"/>
              </a:solidFill>
              <a:latin typeface="Google Sans Text"/>
              <a:ea typeface="Google Sans Text"/>
              <a:cs typeface="Google Sans Text"/>
              <a:sym typeface="Google Sans Text"/>
            </a:endParaRPr>
          </a:p>
        </p:txBody>
      </p:sp>
      <p:sp>
        <p:nvSpPr>
          <p:cNvPr id="1367" name="Google Shape;1367;p212"/>
          <p:cNvSpPr/>
          <p:nvPr/>
        </p:nvSpPr>
        <p:spPr>
          <a:xfrm rot="5400000">
            <a:off x="2449400" y="5825325"/>
            <a:ext cx="1007100" cy="59052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368" name="Google Shape;1368;p212"/>
          <p:cNvSpPr txBox="1"/>
          <p:nvPr/>
        </p:nvSpPr>
        <p:spPr>
          <a:xfrm>
            <a:off x="914350" y="8463075"/>
            <a:ext cx="49437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000">
                <a:solidFill>
                  <a:srgbClr val="FFFFFF"/>
                </a:solidFill>
                <a:latin typeface="Google Sans Text"/>
                <a:ea typeface="Google Sans Text"/>
                <a:cs typeface="Google Sans Text"/>
                <a:sym typeface="Google Sans Text"/>
              </a:rPr>
              <a:t>What would you recommend </a:t>
            </a:r>
            <a:endParaRPr sz="2000">
              <a:solidFill>
                <a:srgbClr val="FFFFFF"/>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000">
                <a:solidFill>
                  <a:srgbClr val="FFFFFF"/>
                </a:solidFill>
                <a:latin typeface="Google Sans Text"/>
                <a:ea typeface="Google Sans Text"/>
                <a:cs typeface="Google Sans Text"/>
                <a:sym typeface="Google Sans Text"/>
              </a:rPr>
              <a:t>that this client do?</a:t>
            </a:r>
            <a:endParaRPr sz="2000">
              <a:solidFill>
                <a:srgbClr val="FFFFFF"/>
              </a:solidFill>
              <a:latin typeface="Google Sans Text"/>
              <a:ea typeface="Google Sans Text"/>
              <a:cs typeface="Google Sans Text"/>
              <a:sym typeface="Google Sans Text"/>
            </a:endParaRPr>
          </a:p>
        </p:txBody>
      </p:sp>
      <p:sp>
        <p:nvSpPr>
          <p:cNvPr id="1369" name="Google Shape;1369;p21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370" name="Google Shape;1370;p212"/>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cxnSp>
        <p:nvCxnSpPr>
          <p:cNvPr id="784" name="Google Shape;784;p168"/>
          <p:cNvCxnSpPr/>
          <p:nvPr/>
        </p:nvCxnSpPr>
        <p:spPr>
          <a:xfrm>
            <a:off x="914350" y="7429075"/>
            <a:ext cx="9651000" cy="0"/>
          </a:xfrm>
          <a:prstGeom prst="straightConnector1">
            <a:avLst/>
          </a:prstGeom>
          <a:noFill/>
          <a:ln cap="flat" cmpd="sng" w="38100">
            <a:solidFill>
              <a:srgbClr val="FFFFFF"/>
            </a:solidFill>
            <a:prstDash val="solid"/>
            <a:round/>
            <a:headEnd len="med" w="med" type="none"/>
            <a:tailEnd len="med" w="med" type="none"/>
          </a:ln>
        </p:spPr>
      </p:cxnSp>
      <p:sp>
        <p:nvSpPr>
          <p:cNvPr id="785" name="Google Shape;785;p168"/>
          <p:cNvSpPr/>
          <p:nvPr/>
        </p:nvSpPr>
        <p:spPr>
          <a:xfrm>
            <a:off x="7667725" y="742950"/>
            <a:ext cx="10842300" cy="1111200"/>
          </a:xfrm>
          <a:prstGeom prst="roundRect">
            <a:avLst>
              <a:gd fmla="val 22858"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6" name="Google Shape;786;p168"/>
          <p:cNvSpPr txBox="1"/>
          <p:nvPr/>
        </p:nvSpPr>
        <p:spPr>
          <a:xfrm>
            <a:off x="827000" y="2112000"/>
            <a:ext cx="16547100" cy="125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434343"/>
                </a:solidFill>
                <a:latin typeface="Google Sans"/>
                <a:ea typeface="Google Sans"/>
                <a:cs typeface="Google Sans"/>
                <a:sym typeface="Google Sans"/>
              </a:rPr>
              <a:t>Delivery by Drone is an experiment by the supply chain and logistics team. Their core customer-facing application does order processing, showing the current status and location of their delivery. The drones connect via the cellular network. The drones use the drone API to receive commands and send real-time information and video about their location and status.</a:t>
            </a:r>
            <a:endParaRPr sz="2000">
              <a:solidFill>
                <a:srgbClr val="434343"/>
              </a:solidFill>
              <a:latin typeface="Google Sans Medium"/>
              <a:ea typeface="Google Sans Medium"/>
              <a:cs typeface="Google Sans Medium"/>
              <a:sym typeface="Google Sans Medium"/>
            </a:endParaRPr>
          </a:p>
        </p:txBody>
      </p:sp>
      <p:sp>
        <p:nvSpPr>
          <p:cNvPr id="787" name="Google Shape;787;p168"/>
          <p:cNvSpPr txBox="1"/>
          <p:nvPr/>
        </p:nvSpPr>
        <p:spPr>
          <a:xfrm>
            <a:off x="827000" y="734400"/>
            <a:ext cx="57945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Existing technical environment</a:t>
            </a:r>
            <a:endParaRPr sz="3000">
              <a:latin typeface="Google Sans Text Medium"/>
              <a:ea typeface="Google Sans Text Medium"/>
              <a:cs typeface="Google Sans Text Medium"/>
              <a:sym typeface="Google Sans Text Medium"/>
            </a:endParaRPr>
          </a:p>
        </p:txBody>
      </p:sp>
      <p:cxnSp>
        <p:nvCxnSpPr>
          <p:cNvPr id="788" name="Google Shape;788;p168"/>
          <p:cNvCxnSpPr/>
          <p:nvPr/>
        </p:nvCxnSpPr>
        <p:spPr>
          <a:xfrm>
            <a:off x="920750" y="1837425"/>
            <a:ext cx="5524500" cy="0"/>
          </a:xfrm>
          <a:prstGeom prst="straightConnector1">
            <a:avLst/>
          </a:prstGeom>
          <a:noFill/>
          <a:ln cap="flat" cmpd="sng" w="38100">
            <a:solidFill>
              <a:schemeClr val="accent1"/>
            </a:solidFill>
            <a:prstDash val="solid"/>
            <a:round/>
            <a:headEnd len="med" w="med" type="none"/>
            <a:tailEnd len="med" w="med" type="none"/>
          </a:ln>
        </p:spPr>
      </p:cxnSp>
      <p:sp>
        <p:nvSpPr>
          <p:cNvPr id="789" name="Google Shape;789;p168"/>
          <p:cNvSpPr txBox="1"/>
          <p:nvPr/>
        </p:nvSpPr>
        <p:spPr>
          <a:xfrm>
            <a:off x="920750" y="3622350"/>
            <a:ext cx="4748700" cy="62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434343"/>
                </a:solidFill>
                <a:latin typeface="Google Sans"/>
                <a:ea typeface="Google Sans"/>
                <a:cs typeface="Google Sans"/>
                <a:sym typeface="Google Sans"/>
              </a:rPr>
              <a:t>The existing technical environment includes:</a:t>
            </a:r>
            <a:endParaRPr sz="20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34343"/>
              </a:solidFill>
              <a:latin typeface="Google Sans"/>
              <a:ea typeface="Google Sans"/>
              <a:cs typeface="Google Sans"/>
              <a:sym typeface="Google Sans"/>
            </a:endParaRPr>
          </a:p>
          <a:p>
            <a:pPr indent="-355600" lvl="0" marL="457200" rtl="0" algn="l">
              <a:lnSpc>
                <a:spcPct val="115000"/>
              </a:lnSpc>
              <a:spcBef>
                <a:spcPts val="0"/>
              </a:spcBef>
              <a:spcAft>
                <a:spcPts val="0"/>
              </a:spcAft>
              <a:buClr>
                <a:srgbClr val="434343"/>
              </a:buClr>
              <a:buSzPts val="2000"/>
              <a:buFont typeface="Google Sans"/>
              <a:buChar char="●"/>
            </a:pPr>
            <a:r>
              <a:rPr lang="en" sz="2000">
                <a:solidFill>
                  <a:srgbClr val="434343"/>
                </a:solidFill>
                <a:latin typeface="Google Sans"/>
                <a:ea typeface="Google Sans"/>
                <a:cs typeface="Google Sans"/>
                <a:sym typeface="Google Sans"/>
              </a:rPr>
              <a:t>A website frontend and pilot and truck management systems run on Kubernetes</a:t>
            </a:r>
            <a:endParaRPr sz="2000">
              <a:solidFill>
                <a:srgbClr val="434343"/>
              </a:solidFill>
              <a:latin typeface="Google Sans"/>
              <a:ea typeface="Google Sans"/>
              <a:cs typeface="Google Sans"/>
              <a:sym typeface="Google Sans"/>
            </a:endParaRPr>
          </a:p>
          <a:p>
            <a:pPr indent="-355600" lvl="0" marL="457200" rtl="0" algn="l">
              <a:lnSpc>
                <a:spcPct val="115000"/>
              </a:lnSpc>
              <a:spcBef>
                <a:spcPts val="1000"/>
              </a:spcBef>
              <a:spcAft>
                <a:spcPts val="0"/>
              </a:spcAft>
              <a:buClr>
                <a:srgbClr val="434343"/>
              </a:buClr>
              <a:buSzPts val="2000"/>
              <a:buFont typeface="Google Sans"/>
              <a:buChar char="●"/>
            </a:pPr>
            <a:r>
              <a:rPr lang="en" sz="2000">
                <a:solidFill>
                  <a:srgbClr val="434343"/>
                </a:solidFill>
                <a:latin typeface="Google Sans"/>
                <a:ea typeface="Google Sans"/>
                <a:cs typeface="Google Sans"/>
                <a:sym typeface="Google Sans"/>
              </a:rPr>
              <a:t>Positional data for drone and truck location kept in MongoDB database clusters</a:t>
            </a:r>
            <a:endParaRPr sz="2000">
              <a:solidFill>
                <a:srgbClr val="434343"/>
              </a:solidFill>
              <a:latin typeface="Google Sans"/>
              <a:ea typeface="Google Sans"/>
              <a:cs typeface="Google Sans"/>
              <a:sym typeface="Google Sans"/>
            </a:endParaRPr>
          </a:p>
          <a:p>
            <a:pPr indent="-355600" lvl="0" marL="457200" rtl="0" algn="l">
              <a:lnSpc>
                <a:spcPct val="115000"/>
              </a:lnSpc>
              <a:spcBef>
                <a:spcPts val="1000"/>
              </a:spcBef>
              <a:spcAft>
                <a:spcPts val="0"/>
              </a:spcAft>
              <a:buClr>
                <a:srgbClr val="434343"/>
              </a:buClr>
              <a:buSzPts val="2000"/>
              <a:buFont typeface="Google Sans"/>
              <a:buChar char="●"/>
            </a:pPr>
            <a:r>
              <a:rPr lang="en" sz="2000">
                <a:solidFill>
                  <a:srgbClr val="434343"/>
                </a:solidFill>
                <a:latin typeface="Google Sans"/>
                <a:ea typeface="Google Sans"/>
                <a:cs typeface="Google Sans"/>
                <a:sym typeface="Google Sans"/>
              </a:rPr>
              <a:t>Drones connected to virtual machines using a stateful connection, streaming video via RMTP to the pilots and sending commands from the pilots to the drones</a:t>
            </a:r>
            <a:endParaRPr sz="2000">
              <a:solidFill>
                <a:srgbClr val="434343"/>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2000">
              <a:solidFill>
                <a:srgbClr val="434343"/>
              </a:solidFill>
              <a:latin typeface="Google Sans"/>
              <a:ea typeface="Google Sans"/>
              <a:cs typeface="Google Sans"/>
              <a:sym typeface="Google Sans"/>
            </a:endParaRPr>
          </a:p>
        </p:txBody>
      </p:sp>
      <p:sp>
        <p:nvSpPr>
          <p:cNvPr id="790" name="Google Shape;790;p168"/>
          <p:cNvSpPr txBox="1"/>
          <p:nvPr/>
        </p:nvSpPr>
        <p:spPr>
          <a:xfrm>
            <a:off x="6178350" y="3622350"/>
            <a:ext cx="6681300" cy="62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434343"/>
                </a:solidFill>
                <a:latin typeface="Google Sans"/>
                <a:ea typeface="Google Sans"/>
                <a:cs typeface="Google Sans"/>
                <a:sym typeface="Google Sans"/>
              </a:rPr>
              <a:t>Purchase &amp; Product APIs were developed over time as the business was being built. They were initially only intended to be used in-house, and not exposed to 3rd parties and partners.</a:t>
            </a:r>
            <a:endParaRPr sz="20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34343"/>
              </a:solidFill>
              <a:latin typeface="Google Sans"/>
              <a:ea typeface="Google Sans"/>
              <a:cs typeface="Google Sans"/>
              <a:sym typeface="Google Sans"/>
            </a:endParaRPr>
          </a:p>
          <a:p>
            <a:pPr indent="-355600" lvl="0" marL="457200" rtl="0" algn="l">
              <a:lnSpc>
                <a:spcPct val="115000"/>
              </a:lnSpc>
              <a:spcBef>
                <a:spcPts val="0"/>
              </a:spcBef>
              <a:spcAft>
                <a:spcPts val="0"/>
              </a:spcAft>
              <a:buClr>
                <a:srgbClr val="434343"/>
              </a:buClr>
              <a:buSzPts val="2000"/>
              <a:buFont typeface="Google Sans"/>
              <a:buChar char="●"/>
            </a:pPr>
            <a:r>
              <a:rPr lang="en" sz="2000">
                <a:solidFill>
                  <a:srgbClr val="434343"/>
                </a:solidFill>
                <a:latin typeface="Google Sans"/>
                <a:ea typeface="Google Sans"/>
                <a:cs typeface="Google Sans"/>
                <a:sym typeface="Google Sans"/>
              </a:rPr>
              <a:t>Many of the APIs are simply built into monolithic apps, and were not designed for partner integration, lacking functionality such as versioning.</a:t>
            </a:r>
            <a:endParaRPr sz="2000">
              <a:solidFill>
                <a:srgbClr val="434343"/>
              </a:solidFill>
              <a:latin typeface="Google Sans"/>
              <a:ea typeface="Google Sans"/>
              <a:cs typeface="Google Sans"/>
              <a:sym typeface="Google Sans"/>
            </a:endParaRPr>
          </a:p>
          <a:p>
            <a:pPr indent="-355600" lvl="0" marL="457200" rtl="0" algn="l">
              <a:lnSpc>
                <a:spcPct val="115000"/>
              </a:lnSpc>
              <a:spcBef>
                <a:spcPts val="1000"/>
              </a:spcBef>
              <a:spcAft>
                <a:spcPts val="0"/>
              </a:spcAft>
              <a:buClr>
                <a:srgbClr val="434343"/>
              </a:buClr>
              <a:buSzPts val="2000"/>
              <a:buFont typeface="Google Sans"/>
              <a:buChar char="●"/>
            </a:pPr>
            <a:r>
              <a:rPr lang="en" sz="2000">
                <a:solidFill>
                  <a:srgbClr val="434343"/>
                </a:solidFill>
                <a:latin typeface="Google Sans"/>
                <a:ea typeface="Google Sans"/>
                <a:cs typeface="Google Sans"/>
                <a:sym typeface="Google Sans"/>
              </a:rPr>
              <a:t>The majority of the APIs run on Ubuntu Linux VMs, and scaling has been somewhat difficult because of the use of virtual machines and monolithic architecture.</a:t>
            </a:r>
            <a:endParaRPr sz="2000">
              <a:solidFill>
                <a:srgbClr val="434343"/>
              </a:solidFill>
              <a:latin typeface="Google Sans"/>
              <a:ea typeface="Google Sans"/>
              <a:cs typeface="Google Sans"/>
              <a:sym typeface="Google Sans"/>
            </a:endParaRPr>
          </a:p>
          <a:p>
            <a:pPr indent="-355600" lvl="0" marL="457200" rtl="0" algn="l">
              <a:lnSpc>
                <a:spcPct val="115000"/>
              </a:lnSpc>
              <a:spcBef>
                <a:spcPts val="1000"/>
              </a:spcBef>
              <a:spcAft>
                <a:spcPts val="0"/>
              </a:spcAft>
              <a:buClr>
                <a:srgbClr val="434343"/>
              </a:buClr>
              <a:buSzPts val="2000"/>
              <a:buFont typeface="Google Sans"/>
              <a:buChar char="●"/>
            </a:pPr>
            <a:r>
              <a:rPr lang="en" sz="2000">
                <a:solidFill>
                  <a:srgbClr val="434343"/>
                </a:solidFill>
                <a:latin typeface="Google Sans"/>
                <a:ea typeface="Google Sans"/>
                <a:cs typeface="Google Sans"/>
                <a:sym typeface="Google Sans"/>
              </a:rPr>
              <a:t>APIs do not have a built-in mechanism for supporting multiple accounts and granting access is very limited as a result. </a:t>
            </a:r>
            <a:endParaRPr sz="2000">
              <a:solidFill>
                <a:srgbClr val="434343"/>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2000">
              <a:solidFill>
                <a:srgbClr val="434343"/>
              </a:solidFill>
              <a:latin typeface="Google Sans"/>
              <a:ea typeface="Google Sans"/>
              <a:cs typeface="Google Sans"/>
              <a:sym typeface="Google Sans"/>
            </a:endParaRPr>
          </a:p>
        </p:txBody>
      </p:sp>
      <p:sp>
        <p:nvSpPr>
          <p:cNvPr id="791" name="Google Shape;791;p168"/>
          <p:cNvSpPr txBox="1"/>
          <p:nvPr/>
        </p:nvSpPr>
        <p:spPr>
          <a:xfrm>
            <a:off x="13368550" y="3622350"/>
            <a:ext cx="4002300" cy="460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434343"/>
                </a:solidFill>
                <a:latin typeface="Google Sans"/>
                <a:ea typeface="Google Sans"/>
                <a:cs typeface="Google Sans"/>
                <a:sym typeface="Google Sans"/>
              </a:rPr>
              <a:t>The social media highlighting service currently runs on a single virtual machine, and while it does work, it has some performance and scalability issues. </a:t>
            </a:r>
            <a:endParaRPr sz="20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34343"/>
              </a:solidFill>
              <a:latin typeface="Google Sans"/>
              <a:ea typeface="Google Sans"/>
              <a:cs typeface="Google Sans"/>
              <a:sym typeface="Google Sans"/>
            </a:endParaRPr>
          </a:p>
          <a:p>
            <a:pPr indent="-355600" lvl="0" marL="457200" rtl="0" algn="l">
              <a:lnSpc>
                <a:spcPct val="115000"/>
              </a:lnSpc>
              <a:spcBef>
                <a:spcPts val="0"/>
              </a:spcBef>
              <a:spcAft>
                <a:spcPts val="0"/>
              </a:spcAft>
              <a:buClr>
                <a:srgbClr val="434343"/>
              </a:buClr>
              <a:buSzPts val="2000"/>
              <a:buFont typeface="Google Sans"/>
              <a:buChar char="●"/>
            </a:pPr>
            <a:r>
              <a:rPr lang="en" sz="2000">
                <a:solidFill>
                  <a:srgbClr val="434343"/>
                </a:solidFill>
                <a:latin typeface="Google Sans"/>
                <a:ea typeface="Google Sans"/>
                <a:cs typeface="Google Sans"/>
                <a:sym typeface="Google Sans"/>
              </a:rPr>
              <a:t>SuSE linux</a:t>
            </a:r>
            <a:endParaRPr sz="2000">
              <a:solidFill>
                <a:srgbClr val="434343"/>
              </a:solidFill>
              <a:latin typeface="Google Sans"/>
              <a:ea typeface="Google Sans"/>
              <a:cs typeface="Google Sans"/>
              <a:sym typeface="Google Sans"/>
            </a:endParaRPr>
          </a:p>
          <a:p>
            <a:pPr indent="-355600" lvl="0" marL="457200" rtl="0" algn="l">
              <a:lnSpc>
                <a:spcPct val="115000"/>
              </a:lnSpc>
              <a:spcBef>
                <a:spcPts val="1000"/>
              </a:spcBef>
              <a:spcAft>
                <a:spcPts val="0"/>
              </a:spcAft>
              <a:buClr>
                <a:srgbClr val="434343"/>
              </a:buClr>
              <a:buSzPts val="2000"/>
              <a:buFont typeface="Google Sans"/>
              <a:buChar char="●"/>
            </a:pPr>
            <a:r>
              <a:rPr lang="en" sz="2000">
                <a:solidFill>
                  <a:srgbClr val="434343"/>
                </a:solidFill>
                <a:latin typeface="Google Sans"/>
                <a:ea typeface="Google Sans"/>
                <a:cs typeface="Google Sans"/>
                <a:sym typeface="Google Sans"/>
              </a:rPr>
              <a:t>MySQL DB</a:t>
            </a:r>
            <a:endParaRPr sz="2000">
              <a:solidFill>
                <a:srgbClr val="434343"/>
              </a:solidFill>
              <a:latin typeface="Google Sans"/>
              <a:ea typeface="Google Sans"/>
              <a:cs typeface="Google Sans"/>
              <a:sym typeface="Google Sans"/>
            </a:endParaRPr>
          </a:p>
          <a:p>
            <a:pPr indent="-355600" lvl="0" marL="457200" rtl="0" algn="l">
              <a:lnSpc>
                <a:spcPct val="115000"/>
              </a:lnSpc>
              <a:spcBef>
                <a:spcPts val="1000"/>
              </a:spcBef>
              <a:spcAft>
                <a:spcPts val="0"/>
              </a:spcAft>
              <a:buClr>
                <a:srgbClr val="434343"/>
              </a:buClr>
              <a:buSzPts val="2000"/>
              <a:buFont typeface="Google Sans"/>
              <a:buChar char="●"/>
            </a:pPr>
            <a:r>
              <a:rPr lang="en" sz="2000">
                <a:solidFill>
                  <a:srgbClr val="434343"/>
                </a:solidFill>
                <a:latin typeface="Google Sans"/>
                <a:ea typeface="Google Sans"/>
                <a:cs typeface="Google Sans"/>
                <a:sym typeface="Google Sans"/>
              </a:rPr>
              <a:t>Redis</a:t>
            </a:r>
            <a:endParaRPr sz="2000">
              <a:solidFill>
                <a:srgbClr val="434343"/>
              </a:solidFill>
              <a:latin typeface="Google Sans"/>
              <a:ea typeface="Google Sans"/>
              <a:cs typeface="Google Sans"/>
              <a:sym typeface="Google Sans"/>
            </a:endParaRPr>
          </a:p>
          <a:p>
            <a:pPr indent="-355600" lvl="0" marL="457200" rtl="0" algn="l">
              <a:lnSpc>
                <a:spcPct val="115000"/>
              </a:lnSpc>
              <a:spcBef>
                <a:spcPts val="1000"/>
              </a:spcBef>
              <a:spcAft>
                <a:spcPts val="0"/>
              </a:spcAft>
              <a:buClr>
                <a:srgbClr val="434343"/>
              </a:buClr>
              <a:buSzPts val="2000"/>
              <a:buFont typeface="Google Sans"/>
              <a:buChar char="●"/>
            </a:pPr>
            <a:r>
              <a:rPr lang="en" sz="2000">
                <a:solidFill>
                  <a:srgbClr val="434343"/>
                </a:solidFill>
                <a:latin typeface="Google Sans"/>
                <a:ea typeface="Google Sans"/>
                <a:cs typeface="Google Sans"/>
                <a:sym typeface="Google Sans"/>
              </a:rPr>
              <a:t>Python</a:t>
            </a:r>
            <a:endParaRPr sz="2000">
              <a:solidFill>
                <a:srgbClr val="434343"/>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2000">
              <a:solidFill>
                <a:srgbClr val="434343"/>
              </a:solidFill>
              <a:latin typeface="Google Sans"/>
              <a:ea typeface="Google Sans"/>
              <a:cs typeface="Google Sans"/>
              <a:sym typeface="Google Sans"/>
            </a:endParaRPr>
          </a:p>
        </p:txBody>
      </p:sp>
      <p:sp>
        <p:nvSpPr>
          <p:cNvPr id="792" name="Google Shape;792;p168"/>
          <p:cNvSpPr txBox="1"/>
          <p:nvPr/>
        </p:nvSpPr>
        <p:spPr>
          <a:xfrm>
            <a:off x="6452775" y="9205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chemeClr val="dk1"/>
                </a:solidFill>
                <a:latin typeface="Google Sans Medium"/>
                <a:ea typeface="Google Sans Medium"/>
                <a:cs typeface="Google Sans Medium"/>
                <a:sym typeface="Google Sans Medium"/>
              </a:rPr>
              <a:t>Cymbal Direct case study - 02</a:t>
            </a:r>
            <a:endParaRPr sz="4800">
              <a:solidFill>
                <a:schemeClr val="dk1"/>
              </a:solidFill>
              <a:latin typeface="Google Sans Medium"/>
              <a:ea typeface="Google Sans Medium"/>
              <a:cs typeface="Google Sans Medium"/>
              <a:sym typeface="Google Sans Medium"/>
            </a:endParaRPr>
          </a:p>
          <a:p>
            <a:pPr indent="0" lvl="0" marL="0" rtl="0" algn="r">
              <a:lnSpc>
                <a:spcPct val="120000"/>
              </a:lnSpc>
              <a:spcBef>
                <a:spcPts val="0"/>
              </a:spcBef>
              <a:spcAft>
                <a:spcPts val="0"/>
              </a:spcAft>
              <a:buNone/>
            </a:pPr>
            <a:r>
              <a:t/>
            </a:r>
            <a:endParaRPr sz="48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13"/>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1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1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32</a:t>
            </a:r>
            <a:endParaRPr sz="5700">
              <a:solidFill>
                <a:srgbClr val="3C4043"/>
              </a:solidFill>
              <a:latin typeface="Roboto Mono"/>
              <a:ea typeface="Roboto Mono"/>
              <a:cs typeface="Roboto Mono"/>
              <a:sym typeface="Roboto Mono"/>
            </a:endParaRPr>
          </a:p>
        </p:txBody>
      </p:sp>
      <p:sp>
        <p:nvSpPr>
          <p:cNvPr id="1378" name="Google Shape;1378;p213"/>
          <p:cNvSpPr txBox="1"/>
          <p:nvPr/>
        </p:nvSpPr>
        <p:spPr>
          <a:xfrm>
            <a:off x="1031401" y="1300075"/>
            <a:ext cx="11328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 </a:t>
            </a:r>
            <a:endParaRPr sz="500">
              <a:latin typeface="Google Sans Text"/>
              <a:ea typeface="Google Sans Text"/>
              <a:cs typeface="Google Sans Text"/>
              <a:sym typeface="Google Sans Text"/>
            </a:endParaRPr>
          </a:p>
        </p:txBody>
      </p:sp>
      <p:sp>
        <p:nvSpPr>
          <p:cNvPr id="1379" name="Google Shape;1379;p213"/>
          <p:cNvSpPr txBox="1"/>
          <p:nvPr/>
        </p:nvSpPr>
        <p:spPr>
          <a:xfrm>
            <a:off x="2403650" y="936825"/>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Designing for compliance</a:t>
            </a:r>
            <a:endParaRPr sz="4800">
              <a:solidFill>
                <a:srgbClr val="202124"/>
              </a:solidFill>
              <a:latin typeface="Google Sans Medium"/>
              <a:ea typeface="Google Sans Medium"/>
              <a:cs typeface="Google Sans Medium"/>
              <a:sym typeface="Google Sans Medium"/>
            </a:endParaRPr>
          </a:p>
        </p:txBody>
      </p:sp>
      <p:sp>
        <p:nvSpPr>
          <p:cNvPr id="1380" name="Google Shape;1380;p213"/>
          <p:cNvSpPr txBox="1"/>
          <p:nvPr/>
        </p:nvSpPr>
        <p:spPr>
          <a:xfrm>
            <a:off x="2403650" y="4601450"/>
            <a:ext cx="9428700" cy="330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chemeClr val="hlink"/>
                </a:solidFill>
                <a:latin typeface="Google Sans"/>
                <a:ea typeface="Google Sans"/>
                <a:cs typeface="Google Sans"/>
                <a:sym typeface="Google Sans"/>
                <a:hlinkClick r:id="rId3"/>
              </a:rPr>
              <a:t>Manage compliance obligations | Architecture Framework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4"/>
              </a:rPr>
              <a:t>Cloud Compliance &amp; Regulations Resources</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5"/>
              </a:rPr>
              <a:t>Assuring Compliance in the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Clr>
                <a:schemeClr val="dk1"/>
              </a:buClr>
              <a:buSzPts val="1100"/>
              <a:buFont typeface="Arial"/>
              <a:buNone/>
            </a:pPr>
            <a:r>
              <a:rPr lang="en" sz="2200" u="sng">
                <a:solidFill>
                  <a:schemeClr val="accent1"/>
                </a:solidFill>
                <a:latin typeface="Google Sans"/>
                <a:ea typeface="Google Sans"/>
                <a:cs typeface="Google Sans"/>
                <a:sym typeface="Google Sans"/>
                <a:hlinkClick r:id="rId6">
                  <a:extLst>
                    <a:ext uri="{A12FA001-AC4F-418D-AE19-62706E023703}">
                      <ahyp:hlinkClr val="tx"/>
                    </a:ext>
                  </a:extLst>
                </a:hlinkClick>
              </a:rPr>
              <a:t>Security Command Center | Google Cloud</a:t>
            </a:r>
            <a:r>
              <a:rPr lang="en" sz="2200">
                <a:solidFill>
                  <a:schemeClr val="accent1"/>
                </a:solidFill>
                <a:latin typeface="Google Sans"/>
                <a:ea typeface="Google Sans"/>
                <a:cs typeface="Google Sans"/>
                <a:sym typeface="Google Sans"/>
              </a:rPr>
              <a:t> </a:t>
            </a:r>
            <a:endParaRPr sz="2200" u="sng">
              <a:solidFill>
                <a:schemeClr val="accent1"/>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2200" u="sng">
              <a:solidFill>
                <a:srgbClr val="3367D6"/>
              </a:solidFill>
              <a:highlight>
                <a:srgbClr val="FFFFFF"/>
              </a:highlight>
              <a:latin typeface="Google Sans"/>
              <a:ea typeface="Google Sans"/>
              <a:cs typeface="Google Sans"/>
              <a:sym typeface="Google Sans"/>
            </a:endParaRPr>
          </a:p>
        </p:txBody>
      </p:sp>
      <p:sp>
        <p:nvSpPr>
          <p:cNvPr id="1381" name="Google Shape;1381;p213"/>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382" name="Google Shape;1382;p213"/>
          <p:cNvPicPr preferRelativeResize="0"/>
          <p:nvPr/>
        </p:nvPicPr>
        <p:blipFill rotWithShape="1">
          <a:blip r:embed="rId7">
            <a:alphaModFix/>
          </a:blip>
          <a:srcRect b="0" l="0" r="0" t="0"/>
          <a:stretch/>
        </p:blipFill>
        <p:spPr>
          <a:xfrm>
            <a:off x="10696563" y="0"/>
            <a:ext cx="7439025" cy="10287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14"/>
          <p:cNvSpPr txBox="1"/>
          <p:nvPr>
            <p:ph type="title"/>
          </p:nvPr>
        </p:nvSpPr>
        <p:spPr>
          <a:xfrm>
            <a:off x="914400" y="3072500"/>
            <a:ext cx="98880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sz="4800"/>
              <a:t>Section 4: </a:t>
            </a:r>
            <a:endParaRPr sz="4800"/>
          </a:p>
          <a:p>
            <a:pPr indent="0" lvl="0" marL="0" rtl="0" algn="l">
              <a:spcBef>
                <a:spcPts val="0"/>
              </a:spcBef>
              <a:spcAft>
                <a:spcPts val="0"/>
              </a:spcAft>
              <a:buNone/>
            </a:pPr>
            <a:r>
              <a:rPr lang="en" sz="4800"/>
              <a:t>Analyzing and optimizing technical and business processes</a:t>
            </a:r>
            <a:endParaRPr sz="4800"/>
          </a:p>
        </p:txBody>
      </p:sp>
      <p:sp>
        <p:nvSpPr>
          <p:cNvPr id="1388" name="Google Shape;1388;p214"/>
          <p:cNvSpPr/>
          <p:nvPr/>
        </p:nvSpPr>
        <p:spPr>
          <a:xfrm>
            <a:off x="13178661" y="4424333"/>
            <a:ext cx="2958600" cy="28020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9" name="Google Shape;1389;p214"/>
          <p:cNvSpPr/>
          <p:nvPr/>
        </p:nvSpPr>
        <p:spPr>
          <a:xfrm rot="2700000">
            <a:off x="14204603" y="7439437"/>
            <a:ext cx="1027568" cy="1027568"/>
          </a:xfrm>
          <a:prstGeom prst="rect">
            <a:avLst/>
          </a:prstGeom>
          <a:solidFill>
            <a:srgbClr val="EA4335"/>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200"/>
              <a:buFont typeface="Arial"/>
              <a:buNone/>
            </a:pPr>
            <a:r>
              <a:t/>
            </a:r>
            <a:endParaRPr sz="2800"/>
          </a:p>
        </p:txBody>
      </p:sp>
      <p:sp>
        <p:nvSpPr>
          <p:cNvPr id="1390" name="Google Shape;1390;p214"/>
          <p:cNvSpPr/>
          <p:nvPr/>
        </p:nvSpPr>
        <p:spPr>
          <a:xfrm rot="-2700000">
            <a:off x="10521656" y="6239266"/>
            <a:ext cx="3209070" cy="1604677"/>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1" name="Google Shape;1391;p214"/>
          <p:cNvSpPr/>
          <p:nvPr/>
        </p:nvSpPr>
        <p:spPr>
          <a:xfrm>
            <a:off x="12848251" y="3532925"/>
            <a:ext cx="1022700" cy="884700"/>
          </a:xfrm>
          <a:prstGeom prst="triangle">
            <a:avLst>
              <a:gd fmla="val 50000" name="adj"/>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14"/>
          <p:cNvSpPr/>
          <p:nvPr/>
        </p:nvSpPr>
        <p:spPr>
          <a:xfrm rot="2700502">
            <a:off x="10880492" y="5831384"/>
            <a:ext cx="1453317" cy="1259216"/>
          </a:xfrm>
          <a:prstGeom prst="hexagon">
            <a:avLst>
              <a:gd fmla="val 25000" name="adj"/>
              <a:gd fmla="val 115470" name="vf"/>
            </a:avLst>
          </a:prstGeom>
          <a:noFill/>
          <a:ln cap="flat" cmpd="sng" w="19050">
            <a:solidFill>
              <a:srgbClr val="9AA0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15"/>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01 </a:t>
            </a:r>
            <a:endParaRPr sz="4800">
              <a:solidFill>
                <a:srgbClr val="202124"/>
              </a:solidFill>
              <a:latin typeface="Google Sans Medium"/>
              <a:ea typeface="Google Sans Medium"/>
              <a:cs typeface="Google Sans Medium"/>
              <a:sym typeface="Google Sans Medium"/>
            </a:endParaRPr>
          </a:p>
        </p:txBody>
      </p:sp>
      <p:sp>
        <p:nvSpPr>
          <p:cNvPr id="1398" name="Google Shape;1398;p21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9" name="Google Shape;1399;p21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400" name="Google Shape;1400;p215"/>
          <p:cNvSpPr txBox="1"/>
          <p:nvPr/>
        </p:nvSpPr>
        <p:spPr>
          <a:xfrm>
            <a:off x="7985175" y="4525575"/>
            <a:ext cx="9388800" cy="50028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a:buAutoNum type="alphaUcPeriod"/>
            </a:pPr>
            <a:r>
              <a:rPr lang="en" sz="2200">
                <a:solidFill>
                  <a:schemeClr val="dk1"/>
                </a:solidFill>
                <a:latin typeface="Google Sans"/>
                <a:ea typeface="Google Sans"/>
                <a:cs typeface="Google Sans"/>
                <a:sym typeface="Google Sans"/>
              </a:rPr>
              <a:t>Commit the configuration file to your software repository.</a:t>
            </a:r>
            <a:endParaRPr sz="2200">
              <a:solidFill>
                <a:schemeClr val="dk1"/>
              </a:solidFill>
              <a:latin typeface="Google Sans"/>
              <a:ea typeface="Google Sans"/>
              <a:cs typeface="Google Sans"/>
              <a:sym typeface="Google Sans"/>
            </a:endParaRPr>
          </a:p>
          <a:p>
            <a:pPr indent="-368300" lvl="0" marL="457200" rtl="0" algn="l">
              <a:lnSpc>
                <a:spcPct val="115000"/>
              </a:lnSpc>
              <a:spcBef>
                <a:spcPts val="1000"/>
              </a:spcBef>
              <a:spcAft>
                <a:spcPts val="0"/>
              </a:spcAft>
              <a:buClr>
                <a:schemeClr val="dk1"/>
              </a:buClr>
              <a:buSzPts val="2200"/>
              <a:buFont typeface="Google Sans"/>
              <a:buAutoNum type="alphaUcPeriod"/>
            </a:pPr>
            <a:r>
              <a:rPr lang="en" sz="2200">
                <a:solidFill>
                  <a:schemeClr val="dk1"/>
                </a:solidFill>
                <a:latin typeface="Google Sans"/>
                <a:ea typeface="Google Sans"/>
                <a:cs typeface="Google Sans"/>
                <a:sym typeface="Google Sans"/>
              </a:rPr>
              <a:t>Run terraform plan to verify the contents of the Terraform configuration file.</a:t>
            </a:r>
            <a:endParaRPr sz="2200">
              <a:solidFill>
                <a:schemeClr val="dk1"/>
              </a:solidFill>
              <a:latin typeface="Google Sans"/>
              <a:ea typeface="Google Sans"/>
              <a:cs typeface="Google Sans"/>
              <a:sym typeface="Google Sans"/>
            </a:endParaRPr>
          </a:p>
          <a:p>
            <a:pPr indent="-368300" lvl="0" marL="457200" rtl="0" algn="l">
              <a:lnSpc>
                <a:spcPct val="115000"/>
              </a:lnSpc>
              <a:spcBef>
                <a:spcPts val="1000"/>
              </a:spcBef>
              <a:spcAft>
                <a:spcPts val="0"/>
              </a:spcAft>
              <a:buClr>
                <a:schemeClr val="dk1"/>
              </a:buClr>
              <a:buSzPts val="2200"/>
              <a:buFont typeface="Google Sans"/>
              <a:buAutoNum type="alphaUcPeriod"/>
            </a:pPr>
            <a:r>
              <a:rPr lang="en" sz="2200">
                <a:solidFill>
                  <a:schemeClr val="dk1"/>
                </a:solidFill>
                <a:latin typeface="Google Sans"/>
                <a:ea typeface="Google Sans"/>
                <a:cs typeface="Google Sans"/>
                <a:sym typeface="Google Sans"/>
              </a:rPr>
              <a:t>Run terraform apply to deploy the resources described in the configuration file.</a:t>
            </a:r>
            <a:endParaRPr sz="2200">
              <a:solidFill>
                <a:schemeClr val="dk1"/>
              </a:solidFill>
              <a:latin typeface="Google Sans"/>
              <a:ea typeface="Google Sans"/>
              <a:cs typeface="Google Sans"/>
              <a:sym typeface="Google Sans"/>
            </a:endParaRPr>
          </a:p>
          <a:p>
            <a:pPr indent="-368300" lvl="0" marL="457200" rtl="0" algn="l">
              <a:lnSpc>
                <a:spcPct val="115000"/>
              </a:lnSpc>
              <a:spcBef>
                <a:spcPts val="1000"/>
              </a:spcBef>
              <a:spcAft>
                <a:spcPts val="1000"/>
              </a:spcAft>
              <a:buClr>
                <a:schemeClr val="dk1"/>
              </a:buClr>
              <a:buSzPts val="2200"/>
              <a:buFont typeface="Google Sans"/>
              <a:buAutoNum type="alphaUcPeriod"/>
            </a:pPr>
            <a:r>
              <a:rPr lang="en" sz="2200">
                <a:solidFill>
                  <a:schemeClr val="dk1"/>
                </a:solidFill>
                <a:latin typeface="Google Sans"/>
                <a:ea typeface="Google Sans"/>
                <a:cs typeface="Google Sans"/>
                <a:sym typeface="Google Sans"/>
              </a:rPr>
              <a:t>Run terraform init to download the necessary provider modules.</a:t>
            </a:r>
            <a:endParaRPr sz="2200">
              <a:solidFill>
                <a:schemeClr val="dk1"/>
              </a:solidFill>
              <a:latin typeface="Google Sans"/>
              <a:ea typeface="Google Sans"/>
              <a:cs typeface="Google Sans"/>
              <a:sym typeface="Google Sans"/>
            </a:endParaRPr>
          </a:p>
        </p:txBody>
      </p:sp>
      <p:sp>
        <p:nvSpPr>
          <p:cNvPr id="1401" name="Google Shape;1401;p215"/>
          <p:cNvSpPr txBox="1"/>
          <p:nvPr/>
        </p:nvSpPr>
        <p:spPr>
          <a:xfrm>
            <a:off x="914350" y="4525575"/>
            <a:ext cx="5541300" cy="2016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a:ea typeface="Google Sans"/>
                <a:cs typeface="Google Sans"/>
                <a:sym typeface="Google Sans"/>
              </a:rPr>
              <a:t>You are asked to implement a lift and shift operation for Cymbal Direct’s Social Media Highlighting service. You compose a Terraform configuration file to build all the necessary Google Cloud resources. </a:t>
            </a:r>
            <a:endParaRPr sz="2200">
              <a:solidFill>
                <a:schemeClr val="dk1"/>
              </a:solidFill>
              <a:latin typeface="Google Sans"/>
              <a:ea typeface="Google Sans"/>
              <a:cs typeface="Google Sans"/>
              <a:sym typeface="Google Sans"/>
            </a:endParaRPr>
          </a:p>
        </p:txBody>
      </p:sp>
      <p:sp>
        <p:nvSpPr>
          <p:cNvPr id="1402" name="Google Shape;1402;p215"/>
          <p:cNvSpPr txBox="1"/>
          <p:nvPr/>
        </p:nvSpPr>
        <p:spPr>
          <a:xfrm>
            <a:off x="914350" y="6994913"/>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
        <p:nvSpPr>
          <p:cNvPr id="1403" name="Google Shape;1403;p21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404" name="Google Shape;1404;p215"/>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405" name="Google Shape;1405;p215"/>
          <p:cNvSpPr/>
          <p:nvPr/>
        </p:nvSpPr>
        <p:spPr>
          <a:xfrm rot="5400000">
            <a:off x="2751850" y="4078013"/>
            <a:ext cx="960300" cy="6463500"/>
          </a:xfrm>
          <a:prstGeom prst="round2SameRect">
            <a:avLst>
              <a:gd fmla="val 10129"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406" name="Google Shape;1406;p215"/>
          <p:cNvSpPr txBox="1"/>
          <p:nvPr/>
        </p:nvSpPr>
        <p:spPr>
          <a:xfrm>
            <a:off x="914350" y="6994913"/>
            <a:ext cx="53766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is the next step in the Terraform workflow for this effort?</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216"/>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02 </a:t>
            </a:r>
            <a:endParaRPr sz="4800">
              <a:solidFill>
                <a:srgbClr val="202124"/>
              </a:solidFill>
              <a:latin typeface="Google Sans Medium"/>
              <a:ea typeface="Google Sans Medium"/>
              <a:cs typeface="Google Sans Medium"/>
              <a:sym typeface="Google Sans Medium"/>
            </a:endParaRPr>
          </a:p>
        </p:txBody>
      </p:sp>
      <p:sp>
        <p:nvSpPr>
          <p:cNvPr id="1412" name="Google Shape;1412;p21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3" name="Google Shape;1413;p216"/>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414" name="Google Shape;1414;p216"/>
          <p:cNvSpPr txBox="1"/>
          <p:nvPr/>
        </p:nvSpPr>
        <p:spPr>
          <a:xfrm>
            <a:off x="7541025" y="4287150"/>
            <a:ext cx="9832800" cy="50889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Implement and reference a source repository in your Cloud Build configuration file.</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Implement a build trigger that applies your build configuration when a new software update is committed to Cloud Source Repositories.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Specify the name of your Container Registry in your Cloud Build configuration.</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Configure and push a manifest file into an environment repository in Cloud Source Repositories.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415" name="Google Shape;1415;p216"/>
          <p:cNvSpPr txBox="1"/>
          <p:nvPr/>
        </p:nvSpPr>
        <p:spPr>
          <a:xfrm>
            <a:off x="914350" y="4287150"/>
            <a:ext cx="4366500" cy="2786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You have implemented a manual CI/CD process for the container services required for the next implementation of the Cymbal Direct’s Drone Delivery project. You want to automate the process. </a:t>
            </a:r>
            <a:endParaRPr sz="2200">
              <a:solidFill>
                <a:schemeClr val="dk1"/>
              </a:solidFill>
              <a:latin typeface="Google Sans Text"/>
              <a:ea typeface="Google Sans Text"/>
              <a:cs typeface="Google Sans Text"/>
              <a:sym typeface="Google Sans Text"/>
            </a:endParaRPr>
          </a:p>
        </p:txBody>
      </p:sp>
      <p:sp>
        <p:nvSpPr>
          <p:cNvPr id="1416" name="Google Shape;1416;p21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417" name="Google Shape;1417;p216"/>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418" name="Google Shape;1418;p216"/>
          <p:cNvSpPr/>
          <p:nvPr/>
        </p:nvSpPr>
        <p:spPr>
          <a:xfrm rot="5400000">
            <a:off x="2082575" y="5575100"/>
            <a:ext cx="788400" cy="49533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419" name="Google Shape;1419;p216"/>
          <p:cNvSpPr txBox="1"/>
          <p:nvPr/>
        </p:nvSpPr>
        <p:spPr>
          <a:xfrm>
            <a:off x="914350" y="77369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17"/>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03 </a:t>
            </a:r>
            <a:endParaRPr sz="4800">
              <a:solidFill>
                <a:srgbClr val="202124"/>
              </a:solidFill>
              <a:latin typeface="Google Sans Medium"/>
              <a:ea typeface="Google Sans Medium"/>
              <a:cs typeface="Google Sans Medium"/>
              <a:sym typeface="Google Sans Medium"/>
            </a:endParaRPr>
          </a:p>
        </p:txBody>
      </p:sp>
      <p:sp>
        <p:nvSpPr>
          <p:cNvPr id="1425" name="Google Shape;1425;p21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6" name="Google Shape;1426;p217"/>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427" name="Google Shape;1427;p217"/>
          <p:cNvSpPr txBox="1"/>
          <p:nvPr/>
        </p:nvSpPr>
        <p:spPr>
          <a:xfrm>
            <a:off x="6558750" y="4287150"/>
            <a:ext cx="10815300" cy="25785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Implement a scheduled snapshot on your Compute Engine instances.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Implement a regional managed instance group.</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Monitor your application’s usage metrics and implement autoscaling. </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Perform health checks on your Compute Engine instances.</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428" name="Google Shape;1428;p217"/>
          <p:cNvSpPr txBox="1"/>
          <p:nvPr/>
        </p:nvSpPr>
        <p:spPr>
          <a:xfrm>
            <a:off x="914350" y="4287150"/>
            <a:ext cx="4588200" cy="16317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You have an application implemented on Compute Engine. You want to increase the durability of your application. </a:t>
            </a:r>
            <a:endParaRPr sz="2200">
              <a:solidFill>
                <a:schemeClr val="dk1"/>
              </a:solidFill>
              <a:latin typeface="Google Sans Text"/>
              <a:ea typeface="Google Sans Text"/>
              <a:cs typeface="Google Sans Text"/>
              <a:sym typeface="Google Sans Text"/>
            </a:endParaRPr>
          </a:p>
        </p:txBody>
      </p:sp>
      <p:sp>
        <p:nvSpPr>
          <p:cNvPr id="1429" name="Google Shape;1429;p21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430" name="Google Shape;1430;p217"/>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431" name="Google Shape;1431;p217"/>
          <p:cNvSpPr/>
          <p:nvPr/>
        </p:nvSpPr>
        <p:spPr>
          <a:xfrm rot="5400000">
            <a:off x="2262075" y="4100150"/>
            <a:ext cx="788400" cy="5312400"/>
          </a:xfrm>
          <a:prstGeom prst="round2SameRect">
            <a:avLst>
              <a:gd fmla="val 10129"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432" name="Google Shape;1432;p217"/>
          <p:cNvSpPr txBox="1"/>
          <p:nvPr/>
        </p:nvSpPr>
        <p:spPr>
          <a:xfrm>
            <a:off x="914350" y="64415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latin typeface="Google Sans Text"/>
                <a:ea typeface="Google Sans Text"/>
                <a:cs typeface="Google Sans Text"/>
                <a:sym typeface="Google Sans Text"/>
              </a:rPr>
              <a:t>What should you do?</a:t>
            </a:r>
            <a:endParaRPr sz="2200">
              <a:latin typeface="Google Sans Text"/>
              <a:ea typeface="Google Sans Text"/>
              <a:cs typeface="Google Sans Text"/>
              <a:sym typeface="Google Sans Tex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18"/>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04 </a:t>
            </a:r>
            <a:endParaRPr sz="4800">
              <a:solidFill>
                <a:srgbClr val="202124"/>
              </a:solidFill>
              <a:latin typeface="Google Sans Medium"/>
              <a:ea typeface="Google Sans Medium"/>
              <a:cs typeface="Google Sans Medium"/>
              <a:sym typeface="Google Sans Medium"/>
            </a:endParaRPr>
          </a:p>
        </p:txBody>
      </p:sp>
      <p:sp>
        <p:nvSpPr>
          <p:cNvPr id="1438" name="Google Shape;1438;p21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9" name="Google Shape;1439;p21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440" name="Google Shape;1440;p218"/>
          <p:cNvSpPr txBox="1"/>
          <p:nvPr/>
        </p:nvSpPr>
        <p:spPr>
          <a:xfrm>
            <a:off x="6337000" y="4287150"/>
            <a:ext cx="11037000" cy="50889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Implement a Cloud Build configuration file with build steps.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Implement a build trigger that references your repository and branch.</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Set proper permissions for Cloud Build to access deployment resources.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Upload application updates and Cloud Build configuration files to Cloud Source Repositories.</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441" name="Google Shape;1441;p218"/>
          <p:cNvSpPr txBox="1"/>
          <p:nvPr/>
        </p:nvSpPr>
        <p:spPr>
          <a:xfrm>
            <a:off x="914350" y="4287150"/>
            <a:ext cx="4039200" cy="2786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Developers on your team frequently write new versions of the code for one of your applications. You want to automate the build process when updates are pushed to Cloud Source Repositories. </a:t>
            </a:r>
            <a:endParaRPr sz="2200">
              <a:solidFill>
                <a:schemeClr val="dk1"/>
              </a:solidFill>
              <a:latin typeface="Google Sans Text"/>
              <a:ea typeface="Google Sans Text"/>
              <a:cs typeface="Google Sans Text"/>
              <a:sym typeface="Google Sans Text"/>
            </a:endParaRPr>
          </a:p>
        </p:txBody>
      </p:sp>
      <p:sp>
        <p:nvSpPr>
          <p:cNvPr id="1442" name="Google Shape;1442;p21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443" name="Google Shape;1443;p218"/>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444" name="Google Shape;1444;p218"/>
          <p:cNvSpPr/>
          <p:nvPr/>
        </p:nvSpPr>
        <p:spPr>
          <a:xfrm rot="5400000">
            <a:off x="2056175" y="5601500"/>
            <a:ext cx="788400" cy="4900500"/>
          </a:xfrm>
          <a:prstGeom prst="round2SameRect">
            <a:avLst>
              <a:gd fmla="val 10129"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445" name="Google Shape;1445;p218"/>
          <p:cNvSpPr txBox="1"/>
          <p:nvPr/>
        </p:nvSpPr>
        <p:spPr>
          <a:xfrm>
            <a:off x="914350" y="77369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219"/>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05 </a:t>
            </a:r>
            <a:endParaRPr sz="4800">
              <a:solidFill>
                <a:srgbClr val="202124"/>
              </a:solidFill>
              <a:latin typeface="Google Sans Medium"/>
              <a:ea typeface="Google Sans Medium"/>
              <a:cs typeface="Google Sans Medium"/>
              <a:sym typeface="Google Sans Medium"/>
            </a:endParaRPr>
          </a:p>
        </p:txBody>
      </p:sp>
      <p:sp>
        <p:nvSpPr>
          <p:cNvPr id="1451" name="Google Shape;1451;p21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2" name="Google Shape;1452;p21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453" name="Google Shape;1453;p219"/>
          <p:cNvSpPr txBox="1"/>
          <p:nvPr/>
        </p:nvSpPr>
        <p:spPr>
          <a:xfrm>
            <a:off x="8100800" y="4363350"/>
            <a:ext cx="9273000" cy="29373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The runtime environment does not have permissions to the Artifact Registry in your current project.</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The runtime environment does not have permissions to Cloud Source Repositories in your current project.</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The Artifact Registry might be in a different project.</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You need to specify the Artifact Registry image by name.</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454" name="Google Shape;1454;p219"/>
          <p:cNvSpPr txBox="1"/>
          <p:nvPr/>
        </p:nvSpPr>
        <p:spPr>
          <a:xfrm>
            <a:off x="914350" y="4363350"/>
            <a:ext cx="5908500" cy="4325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Your development team used Cloud Source Repositories, Cloud Build, and Artifact Registry to successfully implement the build portion of an application's CI/CD process.. However, the deployment process is erroring out. Initial troubleshooting shows that the runtime environment does not have access to the build images. You need to advise the team on how to resolve the issue.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200">
              <a:solidFill>
                <a:schemeClr val="dk1"/>
              </a:solidFill>
              <a:latin typeface="Google Sans Text"/>
              <a:ea typeface="Google Sans Text"/>
              <a:cs typeface="Google Sans Text"/>
              <a:sym typeface="Google Sans Text"/>
            </a:endParaRPr>
          </a:p>
        </p:txBody>
      </p:sp>
      <p:sp>
        <p:nvSpPr>
          <p:cNvPr id="1455" name="Google Shape;1455;p21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456" name="Google Shape;1456;p219"/>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457" name="Google Shape;1457;p219"/>
          <p:cNvSpPr/>
          <p:nvPr/>
        </p:nvSpPr>
        <p:spPr>
          <a:xfrm rot="5400000">
            <a:off x="3070150" y="4968650"/>
            <a:ext cx="788400" cy="6928200"/>
          </a:xfrm>
          <a:prstGeom prst="round2SameRect">
            <a:avLst>
              <a:gd fmla="val 10129"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458" name="Google Shape;1458;p219"/>
          <p:cNvSpPr txBox="1"/>
          <p:nvPr/>
        </p:nvSpPr>
        <p:spPr>
          <a:xfrm>
            <a:off x="914350" y="8117900"/>
            <a:ext cx="54438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could cause this problem?</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20"/>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06 </a:t>
            </a:r>
            <a:endParaRPr sz="4800">
              <a:solidFill>
                <a:srgbClr val="202124"/>
              </a:solidFill>
              <a:latin typeface="Google Sans Medium"/>
              <a:ea typeface="Google Sans Medium"/>
              <a:cs typeface="Google Sans Medium"/>
              <a:sym typeface="Google Sans Medium"/>
            </a:endParaRPr>
          </a:p>
        </p:txBody>
      </p:sp>
      <p:sp>
        <p:nvSpPr>
          <p:cNvPr id="1464" name="Google Shape;1464;p22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5" name="Google Shape;1465;p220"/>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466" name="Google Shape;1466;p220"/>
          <p:cNvSpPr txBox="1"/>
          <p:nvPr/>
        </p:nvSpPr>
        <p:spPr>
          <a:xfrm>
            <a:off x="8512700" y="4363350"/>
            <a:ext cx="8861100" cy="50889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Hot with a low recovery time objective (RTO)</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Warm with a high recovery time objective (RTO)</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Cold with a low recovery time objective (RTO)</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Hot with a high recovery time objective (RTO)</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467" name="Google Shape;1467;p220"/>
          <p:cNvSpPr txBox="1"/>
          <p:nvPr/>
        </p:nvSpPr>
        <p:spPr>
          <a:xfrm>
            <a:off x="914350" y="4363350"/>
            <a:ext cx="5376600" cy="2401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You are implementing a disaster recovery plan for the cloud version of your drone solution. Sending videos to the pilots is crucial from an operational perspective.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200">
              <a:solidFill>
                <a:schemeClr val="dk1"/>
              </a:solidFill>
              <a:latin typeface="Google Sans Text"/>
              <a:ea typeface="Google Sans Text"/>
              <a:cs typeface="Google Sans Text"/>
              <a:sym typeface="Google Sans Text"/>
            </a:endParaRPr>
          </a:p>
        </p:txBody>
      </p:sp>
      <p:sp>
        <p:nvSpPr>
          <p:cNvPr id="1468" name="Google Shape;1468;p22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469" name="Google Shape;1469;p220"/>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470" name="Google Shape;1470;p220"/>
          <p:cNvSpPr/>
          <p:nvPr/>
        </p:nvSpPr>
        <p:spPr>
          <a:xfrm rot="5400000">
            <a:off x="2605100" y="3655650"/>
            <a:ext cx="1042500" cy="62523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471" name="Google Shape;1471;p220"/>
          <p:cNvSpPr txBox="1"/>
          <p:nvPr/>
        </p:nvSpPr>
        <p:spPr>
          <a:xfrm>
            <a:off x="914350" y="6466950"/>
            <a:ext cx="54438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design pattern should you choose for this part of your architecture?</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221"/>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07</a:t>
            </a:r>
            <a:endParaRPr sz="4800">
              <a:solidFill>
                <a:srgbClr val="202124"/>
              </a:solidFill>
              <a:latin typeface="Google Sans Medium"/>
              <a:ea typeface="Google Sans Medium"/>
              <a:cs typeface="Google Sans Medium"/>
              <a:sym typeface="Google Sans Medium"/>
            </a:endParaRPr>
          </a:p>
        </p:txBody>
      </p:sp>
      <p:sp>
        <p:nvSpPr>
          <p:cNvPr id="1477" name="Google Shape;1477;p221"/>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8" name="Google Shape;1478;p221"/>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479" name="Google Shape;1479;p221"/>
          <p:cNvSpPr txBox="1"/>
          <p:nvPr/>
        </p:nvSpPr>
        <p:spPr>
          <a:xfrm>
            <a:off x="8618300" y="4287150"/>
            <a:ext cx="8755500" cy="50889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Applying a circuit breaker</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Applying exponential backoff</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Increasing jitter</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Applying graceful degradation</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480" name="Google Shape;1480;p221"/>
          <p:cNvSpPr txBox="1"/>
          <p:nvPr/>
        </p:nvSpPr>
        <p:spPr>
          <a:xfrm>
            <a:off x="914350" y="4287150"/>
            <a:ext cx="5376600" cy="2016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The number of requests received by your application is nearing the maximum specified in your design. You want to limit the number of incoming requests until the system can handle the workload.</a:t>
            </a:r>
            <a:endParaRPr sz="2200">
              <a:solidFill>
                <a:schemeClr val="dk1"/>
              </a:solidFill>
              <a:latin typeface="Google Sans Text"/>
              <a:ea typeface="Google Sans Text"/>
              <a:cs typeface="Google Sans Text"/>
              <a:sym typeface="Google Sans Text"/>
            </a:endParaRPr>
          </a:p>
        </p:txBody>
      </p:sp>
      <p:sp>
        <p:nvSpPr>
          <p:cNvPr id="1481" name="Google Shape;1481;p221"/>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482" name="Google Shape;1482;p221"/>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483" name="Google Shape;1483;p221"/>
          <p:cNvSpPr/>
          <p:nvPr/>
        </p:nvSpPr>
        <p:spPr>
          <a:xfrm rot="5400000">
            <a:off x="2605100" y="4036650"/>
            <a:ext cx="1042500" cy="6252300"/>
          </a:xfrm>
          <a:prstGeom prst="round2SameRect">
            <a:avLst>
              <a:gd fmla="val 10129"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484" name="Google Shape;1484;p221"/>
          <p:cNvSpPr txBox="1"/>
          <p:nvPr/>
        </p:nvSpPr>
        <p:spPr>
          <a:xfrm>
            <a:off x="914350" y="6847950"/>
            <a:ext cx="46938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latin typeface="Google Sans Text"/>
                <a:ea typeface="Google Sans Text"/>
                <a:cs typeface="Google Sans Text"/>
                <a:sym typeface="Google Sans Text"/>
              </a:rPr>
              <a:t>What design pattern does </a:t>
            </a:r>
            <a:endParaRPr sz="2200">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200">
                <a:latin typeface="Google Sans Text"/>
                <a:ea typeface="Google Sans Text"/>
                <a:cs typeface="Google Sans Text"/>
                <a:sym typeface="Google Sans Text"/>
              </a:rPr>
              <a:t>this situation describe?</a:t>
            </a:r>
            <a:endParaRPr sz="2200">
              <a:latin typeface="Google Sans Text"/>
              <a:ea typeface="Google Sans Text"/>
              <a:cs typeface="Google Sans Text"/>
              <a:sym typeface="Google Sans Tex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22"/>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08</a:t>
            </a:r>
            <a:endParaRPr sz="4800">
              <a:solidFill>
                <a:srgbClr val="202124"/>
              </a:solidFill>
              <a:latin typeface="Google Sans Medium"/>
              <a:ea typeface="Google Sans Medium"/>
              <a:cs typeface="Google Sans Medium"/>
              <a:sym typeface="Google Sans Medium"/>
            </a:endParaRPr>
          </a:p>
        </p:txBody>
      </p:sp>
      <p:sp>
        <p:nvSpPr>
          <p:cNvPr id="1490" name="Google Shape;1490;p22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1" name="Google Shape;1491;p222"/>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492" name="Google Shape;1492;p222"/>
          <p:cNvSpPr txBox="1"/>
          <p:nvPr/>
        </p:nvSpPr>
        <p:spPr>
          <a:xfrm>
            <a:off x="8143025" y="4287150"/>
            <a:ext cx="9231000" cy="50889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Configure proper startup scripts for your VMs.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Deploy a load balancer to distribute traffic across multiple machines.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Create persistent disk snapshots.  </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Implement a managed instance group and load balancer..</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493" name="Google Shape;1493;p222"/>
          <p:cNvSpPr txBox="1"/>
          <p:nvPr/>
        </p:nvSpPr>
        <p:spPr>
          <a:xfrm>
            <a:off x="914350" y="4287150"/>
            <a:ext cx="5074200" cy="2401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The pilot subsystem in your Delivery by Drone service is critical to your service. You want to ensure that connections to the pilots can survive a VM outage without affecting connectivity.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200">
              <a:solidFill>
                <a:schemeClr val="dk1"/>
              </a:solidFill>
              <a:latin typeface="Google Sans Text"/>
              <a:ea typeface="Google Sans Text"/>
              <a:cs typeface="Google Sans Text"/>
              <a:sym typeface="Google Sans Text"/>
            </a:endParaRPr>
          </a:p>
        </p:txBody>
      </p:sp>
      <p:sp>
        <p:nvSpPr>
          <p:cNvPr id="1494" name="Google Shape;1494;p22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495" name="Google Shape;1495;p222"/>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496" name="Google Shape;1496;p222"/>
          <p:cNvSpPr/>
          <p:nvPr/>
        </p:nvSpPr>
        <p:spPr>
          <a:xfrm rot="5400000">
            <a:off x="2574850" y="3994500"/>
            <a:ext cx="828300" cy="5977800"/>
          </a:xfrm>
          <a:prstGeom prst="round2SameRect">
            <a:avLst>
              <a:gd fmla="val 10129"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497" name="Google Shape;1497;p222"/>
          <p:cNvSpPr txBox="1"/>
          <p:nvPr/>
        </p:nvSpPr>
        <p:spPr>
          <a:xfrm>
            <a:off x="914350" y="6668550"/>
            <a:ext cx="42291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cxnSp>
        <p:nvCxnSpPr>
          <p:cNvPr id="797" name="Google Shape;797;p169"/>
          <p:cNvCxnSpPr/>
          <p:nvPr/>
        </p:nvCxnSpPr>
        <p:spPr>
          <a:xfrm>
            <a:off x="914350" y="7429075"/>
            <a:ext cx="9651000" cy="0"/>
          </a:xfrm>
          <a:prstGeom prst="straightConnector1">
            <a:avLst/>
          </a:prstGeom>
          <a:noFill/>
          <a:ln cap="flat" cmpd="sng" w="38100">
            <a:solidFill>
              <a:srgbClr val="FFFFFF"/>
            </a:solidFill>
            <a:prstDash val="solid"/>
            <a:round/>
            <a:headEnd len="med" w="med" type="none"/>
            <a:tailEnd len="med" w="med" type="none"/>
          </a:ln>
        </p:spPr>
      </p:cxnSp>
      <p:sp>
        <p:nvSpPr>
          <p:cNvPr id="798" name="Google Shape;798;p169"/>
          <p:cNvSpPr txBox="1"/>
          <p:nvPr/>
        </p:nvSpPr>
        <p:spPr>
          <a:xfrm>
            <a:off x="827000" y="4221100"/>
            <a:ext cx="6586500" cy="4898700"/>
          </a:xfrm>
          <a:prstGeom prst="rect">
            <a:avLst/>
          </a:prstGeom>
          <a:noFill/>
          <a:ln>
            <a:noFill/>
          </a:ln>
        </p:spPr>
        <p:txBody>
          <a:bodyPr anchorCtr="0" anchor="t" bIns="91425" lIns="91425" spcFirstLastPara="1" rIns="91425" wrap="square" tIns="91425">
            <a:spAutoFit/>
          </a:bodyPr>
          <a:lstStyle/>
          <a:p>
            <a:pPr indent="-368300" lvl="0" marL="457200" rtl="0" algn="l">
              <a:lnSpc>
                <a:spcPct val="100000"/>
              </a:lnSpc>
              <a:spcBef>
                <a:spcPts val="0"/>
              </a:spcBef>
              <a:spcAft>
                <a:spcPts val="0"/>
              </a:spcAft>
              <a:buClr>
                <a:srgbClr val="434343"/>
              </a:buClr>
              <a:buSzPts val="2200"/>
              <a:buFont typeface="Google Sans"/>
              <a:buChar char="●"/>
            </a:pPr>
            <a:r>
              <a:rPr lang="en" sz="2200">
                <a:solidFill>
                  <a:srgbClr val="434343"/>
                </a:solidFill>
                <a:latin typeface="Google Sans"/>
                <a:ea typeface="Google Sans"/>
                <a:cs typeface="Google Sans"/>
                <a:sym typeface="Google Sans"/>
              </a:rPr>
              <a:t>Easily scale to handle additional demand when needed and expand to more test markets. </a:t>
            </a:r>
            <a:endParaRPr sz="2200">
              <a:solidFill>
                <a:srgbClr val="434343"/>
              </a:solidFill>
              <a:latin typeface="Google Sans"/>
              <a:ea typeface="Google Sans"/>
              <a:cs typeface="Google Sans"/>
              <a:sym typeface="Google Sans"/>
            </a:endParaRPr>
          </a:p>
          <a:p>
            <a:pPr indent="-368300" lvl="0" marL="457200" rtl="0" algn="l">
              <a:lnSpc>
                <a:spcPct val="100000"/>
              </a:lnSpc>
              <a:spcBef>
                <a:spcPts val="1000"/>
              </a:spcBef>
              <a:spcAft>
                <a:spcPts val="0"/>
              </a:spcAft>
              <a:buClr>
                <a:srgbClr val="434343"/>
              </a:buClr>
              <a:buSzPts val="2200"/>
              <a:buFont typeface="Google Sans"/>
              <a:buChar char="●"/>
            </a:pPr>
            <a:r>
              <a:rPr lang="en" sz="2200">
                <a:solidFill>
                  <a:srgbClr val="434343"/>
                </a:solidFill>
                <a:latin typeface="Google Sans"/>
                <a:ea typeface="Google Sans"/>
                <a:cs typeface="Google Sans"/>
                <a:sym typeface="Google Sans"/>
              </a:rPr>
              <a:t>Streamline development for application modernization and new features/products</a:t>
            </a:r>
            <a:endParaRPr sz="2200">
              <a:solidFill>
                <a:srgbClr val="434343"/>
              </a:solidFill>
              <a:latin typeface="Google Sans"/>
              <a:ea typeface="Google Sans"/>
              <a:cs typeface="Google Sans"/>
              <a:sym typeface="Google Sans"/>
            </a:endParaRPr>
          </a:p>
          <a:p>
            <a:pPr indent="-368300" lvl="0" marL="457200" rtl="0" algn="l">
              <a:lnSpc>
                <a:spcPct val="100000"/>
              </a:lnSpc>
              <a:spcBef>
                <a:spcPts val="1000"/>
              </a:spcBef>
              <a:spcAft>
                <a:spcPts val="0"/>
              </a:spcAft>
              <a:buClr>
                <a:srgbClr val="434343"/>
              </a:buClr>
              <a:buSzPts val="2200"/>
              <a:buFont typeface="Google Sans"/>
              <a:buChar char="●"/>
            </a:pPr>
            <a:r>
              <a:rPr lang="en" sz="2200">
                <a:solidFill>
                  <a:srgbClr val="434343"/>
                </a:solidFill>
                <a:latin typeface="Google Sans"/>
                <a:ea typeface="Google Sans"/>
                <a:cs typeface="Google Sans"/>
                <a:sym typeface="Google Sans"/>
              </a:rPr>
              <a:t>Ensure that developers spend as much time on core business functionality as possible, and not have to worry about scalability wherever possible</a:t>
            </a:r>
            <a:endParaRPr sz="2200">
              <a:solidFill>
                <a:srgbClr val="434343"/>
              </a:solidFill>
              <a:latin typeface="Google Sans"/>
              <a:ea typeface="Google Sans"/>
              <a:cs typeface="Google Sans"/>
              <a:sym typeface="Google Sans"/>
            </a:endParaRPr>
          </a:p>
          <a:p>
            <a:pPr indent="-368300" lvl="0" marL="457200" rtl="0" algn="l">
              <a:lnSpc>
                <a:spcPct val="100000"/>
              </a:lnSpc>
              <a:spcBef>
                <a:spcPts val="1000"/>
              </a:spcBef>
              <a:spcAft>
                <a:spcPts val="0"/>
              </a:spcAft>
              <a:buClr>
                <a:srgbClr val="434343"/>
              </a:buClr>
              <a:buSzPts val="2200"/>
              <a:buFont typeface="Google Sans"/>
              <a:buChar char="●"/>
            </a:pPr>
            <a:r>
              <a:rPr lang="en" sz="2200">
                <a:solidFill>
                  <a:srgbClr val="434343"/>
                </a:solidFill>
                <a:latin typeface="Google Sans"/>
                <a:ea typeface="Google Sans"/>
                <a:cs typeface="Google Sans"/>
                <a:sym typeface="Google Sans"/>
              </a:rPr>
              <a:t>Let partners order directly via API</a:t>
            </a:r>
            <a:endParaRPr sz="2200">
              <a:solidFill>
                <a:srgbClr val="434343"/>
              </a:solidFill>
              <a:latin typeface="Google Sans"/>
              <a:ea typeface="Google Sans"/>
              <a:cs typeface="Google Sans"/>
              <a:sym typeface="Google Sans"/>
            </a:endParaRPr>
          </a:p>
          <a:p>
            <a:pPr indent="-368300" lvl="0" marL="457200" rtl="0" algn="l">
              <a:lnSpc>
                <a:spcPct val="100000"/>
              </a:lnSpc>
              <a:spcBef>
                <a:spcPts val="1000"/>
              </a:spcBef>
              <a:spcAft>
                <a:spcPts val="1000"/>
              </a:spcAft>
              <a:buClr>
                <a:srgbClr val="434343"/>
              </a:buClr>
              <a:buSzPts val="2200"/>
              <a:buFont typeface="Google Sans"/>
              <a:buChar char="●"/>
            </a:pPr>
            <a:r>
              <a:rPr lang="en" sz="2200">
                <a:solidFill>
                  <a:srgbClr val="434343"/>
                </a:solidFill>
                <a:latin typeface="Google Sans"/>
                <a:ea typeface="Google Sans"/>
                <a:cs typeface="Google Sans"/>
                <a:sym typeface="Google Sans"/>
              </a:rPr>
              <a:t>Deploy a production version of the social media highlighting service and ensure no inappropriate content</a:t>
            </a:r>
            <a:endParaRPr sz="2200">
              <a:solidFill>
                <a:srgbClr val="434343"/>
              </a:solidFill>
              <a:latin typeface="Google Sans"/>
              <a:ea typeface="Google Sans"/>
              <a:cs typeface="Google Sans"/>
              <a:sym typeface="Google Sans"/>
            </a:endParaRPr>
          </a:p>
        </p:txBody>
      </p:sp>
      <p:sp>
        <p:nvSpPr>
          <p:cNvPr id="799" name="Google Shape;799;p169"/>
          <p:cNvSpPr txBox="1"/>
          <p:nvPr/>
        </p:nvSpPr>
        <p:spPr>
          <a:xfrm>
            <a:off x="6452775" y="9205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rgbClr val="FFFFFF"/>
                </a:solidFill>
                <a:latin typeface="Google Sans Medium"/>
                <a:ea typeface="Google Sans Medium"/>
                <a:cs typeface="Google Sans Medium"/>
                <a:sym typeface="Google Sans Medium"/>
              </a:rPr>
              <a:t>Dress4Win case </a:t>
            </a:r>
            <a:r>
              <a:rPr lang="en" sz="4800">
                <a:solidFill>
                  <a:srgbClr val="FFFFFF"/>
                </a:solidFill>
                <a:latin typeface="Google Sans Medium"/>
                <a:ea typeface="Google Sans Medium"/>
                <a:cs typeface="Google Sans Medium"/>
                <a:sym typeface="Google Sans Medium"/>
              </a:rPr>
              <a:t>study</a:t>
            </a:r>
            <a:r>
              <a:rPr lang="en" sz="4800">
                <a:solidFill>
                  <a:srgbClr val="FFFFFF"/>
                </a:solidFill>
                <a:latin typeface="Google Sans Medium"/>
                <a:ea typeface="Google Sans Medium"/>
                <a:cs typeface="Google Sans Medium"/>
                <a:sym typeface="Google Sans Medium"/>
              </a:rPr>
              <a:t> - 03</a:t>
            </a:r>
            <a:endParaRPr sz="4800">
              <a:solidFill>
                <a:srgbClr val="FFFFFF"/>
              </a:solidFill>
              <a:latin typeface="Google Sans Medium"/>
              <a:ea typeface="Google Sans Medium"/>
              <a:cs typeface="Google Sans Medium"/>
              <a:sym typeface="Google Sans Medium"/>
            </a:endParaRPr>
          </a:p>
        </p:txBody>
      </p:sp>
      <p:sp>
        <p:nvSpPr>
          <p:cNvPr id="800" name="Google Shape;800;p169"/>
          <p:cNvSpPr txBox="1"/>
          <p:nvPr/>
        </p:nvSpPr>
        <p:spPr>
          <a:xfrm>
            <a:off x="8292300" y="4221100"/>
            <a:ext cx="8819400" cy="3888600"/>
          </a:xfrm>
          <a:prstGeom prst="rect">
            <a:avLst/>
          </a:prstGeom>
          <a:noFill/>
          <a:ln>
            <a:noFill/>
          </a:ln>
        </p:spPr>
        <p:txBody>
          <a:bodyPr anchorCtr="0" anchor="t" bIns="91425" lIns="91425" spcFirstLastPara="1" rIns="91425" wrap="square" tIns="91425">
            <a:spAutoFit/>
          </a:bodyPr>
          <a:lstStyle/>
          <a:p>
            <a:pPr indent="-368300" lvl="0" marL="457200" rtl="0" algn="l">
              <a:lnSpc>
                <a:spcPct val="100000"/>
              </a:lnSpc>
              <a:spcBef>
                <a:spcPts val="0"/>
              </a:spcBef>
              <a:spcAft>
                <a:spcPts val="0"/>
              </a:spcAft>
              <a:buClr>
                <a:srgbClr val="434343"/>
              </a:buClr>
              <a:buSzPts val="2200"/>
              <a:buFont typeface="Google Sans"/>
              <a:buChar char="●"/>
            </a:pPr>
            <a:r>
              <a:rPr lang="en" sz="2200">
                <a:solidFill>
                  <a:srgbClr val="434343"/>
                </a:solidFill>
                <a:latin typeface="Google Sans"/>
                <a:ea typeface="Google Sans"/>
                <a:cs typeface="Google Sans"/>
                <a:sym typeface="Google Sans"/>
              </a:rPr>
              <a:t>Move to managed services wherever possible</a:t>
            </a:r>
            <a:endParaRPr sz="2200">
              <a:solidFill>
                <a:srgbClr val="434343"/>
              </a:solidFill>
              <a:latin typeface="Google Sans"/>
              <a:ea typeface="Google Sans"/>
              <a:cs typeface="Google Sans"/>
              <a:sym typeface="Google Sans"/>
            </a:endParaRPr>
          </a:p>
          <a:p>
            <a:pPr indent="-368300" lvl="0" marL="457200" rtl="0" algn="l">
              <a:lnSpc>
                <a:spcPct val="100000"/>
              </a:lnSpc>
              <a:spcBef>
                <a:spcPts val="1000"/>
              </a:spcBef>
              <a:spcAft>
                <a:spcPts val="0"/>
              </a:spcAft>
              <a:buClr>
                <a:srgbClr val="434343"/>
              </a:buClr>
              <a:buSzPts val="2200"/>
              <a:buFont typeface="Google Sans"/>
              <a:buChar char="●"/>
            </a:pPr>
            <a:r>
              <a:rPr lang="en" sz="2200">
                <a:solidFill>
                  <a:srgbClr val="434343"/>
                </a:solidFill>
                <a:latin typeface="Google Sans"/>
                <a:ea typeface="Google Sans"/>
                <a:cs typeface="Google Sans"/>
                <a:sym typeface="Google Sans"/>
              </a:rPr>
              <a:t>Ensure that developers can deploy container-based workloads to testing and production environments in a highly scalable environment.</a:t>
            </a:r>
            <a:endParaRPr sz="2200">
              <a:solidFill>
                <a:srgbClr val="434343"/>
              </a:solidFill>
              <a:latin typeface="Google Sans"/>
              <a:ea typeface="Google Sans"/>
              <a:cs typeface="Google Sans"/>
              <a:sym typeface="Google Sans"/>
            </a:endParaRPr>
          </a:p>
          <a:p>
            <a:pPr indent="-368300" lvl="0" marL="457200" rtl="0" algn="l">
              <a:lnSpc>
                <a:spcPct val="100000"/>
              </a:lnSpc>
              <a:spcBef>
                <a:spcPts val="1000"/>
              </a:spcBef>
              <a:spcAft>
                <a:spcPts val="0"/>
              </a:spcAft>
              <a:buClr>
                <a:srgbClr val="434343"/>
              </a:buClr>
              <a:buSzPts val="2200"/>
              <a:buFont typeface="Google Sans"/>
              <a:buChar char="●"/>
            </a:pPr>
            <a:r>
              <a:rPr lang="en" sz="2200">
                <a:solidFill>
                  <a:srgbClr val="434343"/>
                </a:solidFill>
                <a:latin typeface="Google Sans"/>
                <a:ea typeface="Google Sans"/>
                <a:cs typeface="Google Sans"/>
                <a:sym typeface="Google Sans"/>
              </a:rPr>
              <a:t>Standardize on containers where possible, but also allow for existing virtualization infrastructure to run as-is without a re-write, so it can be slowly refactored over time</a:t>
            </a:r>
            <a:endParaRPr sz="2200">
              <a:solidFill>
                <a:srgbClr val="434343"/>
              </a:solidFill>
              <a:latin typeface="Google Sans"/>
              <a:ea typeface="Google Sans"/>
              <a:cs typeface="Google Sans"/>
              <a:sym typeface="Google Sans"/>
            </a:endParaRPr>
          </a:p>
          <a:p>
            <a:pPr indent="-368300" lvl="0" marL="457200" rtl="0" algn="l">
              <a:lnSpc>
                <a:spcPct val="100000"/>
              </a:lnSpc>
              <a:spcBef>
                <a:spcPts val="1000"/>
              </a:spcBef>
              <a:spcAft>
                <a:spcPts val="0"/>
              </a:spcAft>
              <a:buClr>
                <a:srgbClr val="434343"/>
              </a:buClr>
              <a:buSzPts val="2200"/>
              <a:buFont typeface="Google Sans"/>
              <a:buChar char="●"/>
            </a:pPr>
            <a:r>
              <a:rPr lang="en" sz="2200">
                <a:solidFill>
                  <a:srgbClr val="434343"/>
                </a:solidFill>
                <a:latin typeface="Google Sans"/>
                <a:ea typeface="Google Sans"/>
                <a:cs typeface="Google Sans"/>
                <a:sym typeface="Google Sans"/>
              </a:rPr>
              <a:t>Securely allow partner integration</a:t>
            </a:r>
            <a:endParaRPr sz="2200">
              <a:solidFill>
                <a:srgbClr val="434343"/>
              </a:solidFill>
              <a:latin typeface="Google Sans"/>
              <a:ea typeface="Google Sans"/>
              <a:cs typeface="Google Sans"/>
              <a:sym typeface="Google Sans"/>
            </a:endParaRPr>
          </a:p>
          <a:p>
            <a:pPr indent="-368300" lvl="0" marL="457200" rtl="0" algn="l">
              <a:lnSpc>
                <a:spcPct val="100000"/>
              </a:lnSpc>
              <a:spcBef>
                <a:spcPts val="1000"/>
              </a:spcBef>
              <a:spcAft>
                <a:spcPts val="1000"/>
              </a:spcAft>
              <a:buClr>
                <a:srgbClr val="434343"/>
              </a:buClr>
              <a:buSzPts val="2200"/>
              <a:buFont typeface="Google Sans"/>
              <a:buChar char="●"/>
            </a:pPr>
            <a:r>
              <a:rPr lang="en" sz="2200">
                <a:solidFill>
                  <a:srgbClr val="434343"/>
                </a:solidFill>
                <a:latin typeface="Google Sans"/>
                <a:ea typeface="Google Sans"/>
                <a:cs typeface="Google Sans"/>
                <a:sym typeface="Google Sans"/>
              </a:rPr>
              <a:t>Stream IoT data from drones</a:t>
            </a:r>
            <a:endParaRPr sz="2200">
              <a:solidFill>
                <a:srgbClr val="434343"/>
              </a:solidFill>
              <a:latin typeface="Google Sans"/>
              <a:ea typeface="Google Sans"/>
              <a:cs typeface="Google Sans"/>
              <a:sym typeface="Google Sans"/>
            </a:endParaRPr>
          </a:p>
        </p:txBody>
      </p:sp>
      <p:sp>
        <p:nvSpPr>
          <p:cNvPr id="801" name="Google Shape;801;p169"/>
          <p:cNvSpPr txBox="1"/>
          <p:nvPr/>
        </p:nvSpPr>
        <p:spPr>
          <a:xfrm>
            <a:off x="827000" y="2843500"/>
            <a:ext cx="57945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Business requirements</a:t>
            </a:r>
            <a:endParaRPr sz="3000">
              <a:latin typeface="Google Sans Text Medium"/>
              <a:ea typeface="Google Sans Text Medium"/>
              <a:cs typeface="Google Sans Text Medium"/>
              <a:sym typeface="Google Sans Text Medium"/>
            </a:endParaRPr>
          </a:p>
        </p:txBody>
      </p:sp>
      <p:sp>
        <p:nvSpPr>
          <p:cNvPr id="802" name="Google Shape;802;p169"/>
          <p:cNvSpPr txBox="1"/>
          <p:nvPr/>
        </p:nvSpPr>
        <p:spPr>
          <a:xfrm>
            <a:off x="8292300" y="2843500"/>
            <a:ext cx="95250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Technical requirements</a:t>
            </a:r>
            <a:endParaRPr sz="3000">
              <a:latin typeface="Google Sans Text Medium"/>
              <a:ea typeface="Google Sans Text Medium"/>
              <a:cs typeface="Google Sans Text Medium"/>
              <a:sym typeface="Google Sans Text Medium"/>
            </a:endParaRPr>
          </a:p>
        </p:txBody>
      </p:sp>
      <p:cxnSp>
        <p:nvCxnSpPr>
          <p:cNvPr id="803" name="Google Shape;803;p169"/>
          <p:cNvCxnSpPr/>
          <p:nvPr/>
        </p:nvCxnSpPr>
        <p:spPr>
          <a:xfrm>
            <a:off x="893392" y="3946525"/>
            <a:ext cx="6363000" cy="0"/>
          </a:xfrm>
          <a:prstGeom prst="straightConnector1">
            <a:avLst/>
          </a:prstGeom>
          <a:noFill/>
          <a:ln cap="flat" cmpd="sng" w="38100">
            <a:solidFill>
              <a:schemeClr val="accent1"/>
            </a:solidFill>
            <a:prstDash val="solid"/>
            <a:round/>
            <a:headEnd len="med" w="med" type="none"/>
            <a:tailEnd len="med" w="med" type="none"/>
          </a:ln>
        </p:spPr>
      </p:cxnSp>
      <p:cxnSp>
        <p:nvCxnSpPr>
          <p:cNvPr id="804" name="Google Shape;804;p169"/>
          <p:cNvCxnSpPr/>
          <p:nvPr/>
        </p:nvCxnSpPr>
        <p:spPr>
          <a:xfrm>
            <a:off x="8409911" y="3946525"/>
            <a:ext cx="8696700" cy="0"/>
          </a:xfrm>
          <a:prstGeom prst="straightConnector1">
            <a:avLst/>
          </a:prstGeom>
          <a:noFill/>
          <a:ln cap="flat" cmpd="sng" w="38100">
            <a:solidFill>
              <a:schemeClr val="accent2"/>
            </a:solidFill>
            <a:prstDash val="solid"/>
            <a:round/>
            <a:headEnd len="med" w="med" type="none"/>
            <a:tailEnd len="med" w="med" type="none"/>
          </a:ln>
        </p:spPr>
      </p:cxnSp>
      <p:sp>
        <p:nvSpPr>
          <p:cNvPr id="805" name="Google Shape;805;p169"/>
          <p:cNvSpPr/>
          <p:nvPr/>
        </p:nvSpPr>
        <p:spPr>
          <a:xfrm>
            <a:off x="7667725" y="742950"/>
            <a:ext cx="10842300" cy="1111200"/>
          </a:xfrm>
          <a:prstGeom prst="roundRect">
            <a:avLst>
              <a:gd fmla="val 22858"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6" name="Google Shape;806;p169"/>
          <p:cNvSpPr txBox="1"/>
          <p:nvPr/>
        </p:nvSpPr>
        <p:spPr>
          <a:xfrm>
            <a:off x="6452775" y="9205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chemeClr val="dk1"/>
                </a:solidFill>
                <a:latin typeface="Google Sans Medium"/>
                <a:ea typeface="Google Sans Medium"/>
                <a:cs typeface="Google Sans Medium"/>
                <a:sym typeface="Google Sans Medium"/>
              </a:rPr>
              <a:t>Cymbal Direct case study - 03</a:t>
            </a:r>
            <a:endParaRPr sz="4800">
              <a:solidFill>
                <a:schemeClr val="dk1"/>
              </a:solidFill>
              <a:latin typeface="Google Sans Medium"/>
              <a:ea typeface="Google Sans Medium"/>
              <a:cs typeface="Google Sans Medium"/>
              <a:sym typeface="Google Sans Medium"/>
            </a:endParaRPr>
          </a:p>
          <a:p>
            <a:pPr indent="0" lvl="0" marL="0" rtl="0" algn="r">
              <a:lnSpc>
                <a:spcPct val="120000"/>
              </a:lnSpc>
              <a:spcBef>
                <a:spcPts val="0"/>
              </a:spcBef>
              <a:spcAft>
                <a:spcPts val="0"/>
              </a:spcAft>
              <a:buNone/>
            </a:pPr>
            <a:r>
              <a:t/>
            </a:r>
            <a:endParaRPr sz="48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23"/>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09 </a:t>
            </a:r>
            <a:endParaRPr sz="4800">
              <a:solidFill>
                <a:srgbClr val="202124"/>
              </a:solidFill>
              <a:latin typeface="Google Sans Medium"/>
              <a:ea typeface="Google Sans Medium"/>
              <a:cs typeface="Google Sans Medium"/>
              <a:sym typeface="Google Sans Medium"/>
            </a:endParaRPr>
          </a:p>
        </p:txBody>
      </p:sp>
      <p:sp>
        <p:nvSpPr>
          <p:cNvPr id="1503" name="Google Shape;1503;p22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4" name="Google Shape;1504;p223"/>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505" name="Google Shape;1505;p223"/>
          <p:cNvSpPr txBox="1"/>
          <p:nvPr/>
        </p:nvSpPr>
        <p:spPr>
          <a:xfrm>
            <a:off x="7857875" y="4287150"/>
            <a:ext cx="9516000" cy="50889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You should implement canary testing.</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You should implement A/B testing.</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You should implement a blue/green deployment.</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You should implement an in-place release.</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506" name="Google Shape;1506;p223"/>
          <p:cNvSpPr txBox="1"/>
          <p:nvPr/>
        </p:nvSpPr>
        <p:spPr>
          <a:xfrm>
            <a:off x="914350" y="4287150"/>
            <a:ext cx="5021400" cy="2401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wants to improve its drone pilot interface. You want to collect feedback on proposed changes from the community of pilots before rolling out updates systemwide.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200">
              <a:solidFill>
                <a:schemeClr val="dk1"/>
              </a:solidFill>
              <a:latin typeface="Google Sans Text"/>
              <a:ea typeface="Google Sans Text"/>
              <a:cs typeface="Google Sans Text"/>
              <a:sym typeface="Google Sans Text"/>
            </a:endParaRPr>
          </a:p>
        </p:txBody>
      </p:sp>
      <p:sp>
        <p:nvSpPr>
          <p:cNvPr id="1507" name="Google Shape;1507;p22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508" name="Google Shape;1508;p223"/>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509" name="Google Shape;1509;p223"/>
          <p:cNvSpPr/>
          <p:nvPr/>
        </p:nvSpPr>
        <p:spPr>
          <a:xfrm rot="5400000">
            <a:off x="2441650" y="4318525"/>
            <a:ext cx="1094700" cy="5977800"/>
          </a:xfrm>
          <a:prstGeom prst="round2SameRect">
            <a:avLst>
              <a:gd fmla="val 10129"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510" name="Google Shape;1510;p223"/>
          <p:cNvSpPr txBox="1"/>
          <p:nvPr/>
        </p:nvSpPr>
        <p:spPr>
          <a:xfrm>
            <a:off x="914350" y="6992575"/>
            <a:ext cx="42291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type of deployment pattern should you implement?</a:t>
            </a:r>
            <a:endParaRPr sz="2200">
              <a:solidFill>
                <a:srgbClr val="FFFFFF"/>
              </a:solidFill>
              <a:latin typeface="Google Sans Text"/>
              <a:ea typeface="Google Sans Text"/>
              <a:cs typeface="Google Sans Text"/>
              <a:sym typeface="Google Sans Tex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224"/>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2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24"/>
          <p:cNvSpPr txBox="1"/>
          <p:nvPr/>
        </p:nvSpPr>
        <p:spPr>
          <a:xfrm>
            <a:off x="2403650" y="936825"/>
            <a:ext cx="149703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Analyzing and defining technical processes</a:t>
            </a:r>
            <a:endParaRPr sz="4800">
              <a:solidFill>
                <a:srgbClr val="202124"/>
              </a:solidFill>
              <a:latin typeface="Google Sans Medium"/>
              <a:ea typeface="Google Sans Medium"/>
              <a:cs typeface="Google Sans Medium"/>
              <a:sym typeface="Google Sans Medium"/>
            </a:endParaRPr>
          </a:p>
        </p:txBody>
      </p:sp>
      <p:sp>
        <p:nvSpPr>
          <p:cNvPr id="1518" name="Google Shape;1518;p224"/>
          <p:cNvSpPr txBox="1"/>
          <p:nvPr/>
        </p:nvSpPr>
        <p:spPr>
          <a:xfrm>
            <a:off x="2403650" y="4601450"/>
            <a:ext cx="9774300" cy="528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3"/>
              </a:rPr>
              <a:t>Securing the software development lifecycle with Cloud Build and SLSA</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4"/>
              </a:rPr>
              <a:t>CI/CD with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5"/>
              </a:rPr>
              <a:t>Site Reliability Engineering</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6"/>
              </a:rPr>
              <a:t>DevOps tech: Continuous testing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7"/>
              </a:rPr>
              <a:t>Application deployment and testing strategies | Cloud Architecture Center</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8"/>
              </a:rPr>
              <a:t>Chapter 17 - Testing for Reliability</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9"/>
              </a:rPr>
              <a:t>Service Catalog documentation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10"/>
              </a:rPr>
              <a:t>What is Disaster Recovery?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11"/>
              </a:rPr>
              <a:t>API design guide</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2200" u="sng">
              <a:solidFill>
                <a:srgbClr val="3367D6"/>
              </a:solidFill>
              <a:latin typeface="Google Sans"/>
              <a:ea typeface="Google Sans"/>
              <a:cs typeface="Google Sans"/>
              <a:sym typeface="Google Sans"/>
            </a:endParaRPr>
          </a:p>
        </p:txBody>
      </p:sp>
      <p:sp>
        <p:nvSpPr>
          <p:cNvPr id="1519" name="Google Shape;1519;p224"/>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520" name="Google Shape;1520;p224"/>
          <p:cNvPicPr preferRelativeResize="0"/>
          <p:nvPr/>
        </p:nvPicPr>
        <p:blipFill rotWithShape="1">
          <a:blip r:embed="rId12">
            <a:alphaModFix/>
          </a:blip>
          <a:srcRect b="0" l="0" r="0" t="0"/>
          <a:stretch/>
        </p:blipFill>
        <p:spPr>
          <a:xfrm>
            <a:off x="10696563" y="0"/>
            <a:ext cx="7439025" cy="10287000"/>
          </a:xfrm>
          <a:prstGeom prst="rect">
            <a:avLst/>
          </a:prstGeom>
          <a:noFill/>
          <a:ln>
            <a:noFill/>
          </a:ln>
        </p:spPr>
      </p:pic>
      <p:sp>
        <p:nvSpPr>
          <p:cNvPr id="1521" name="Google Shape;1521;p22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522" name="Google Shape;1522;p224"/>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225"/>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10</a:t>
            </a:r>
            <a:endParaRPr sz="4800">
              <a:solidFill>
                <a:srgbClr val="202124"/>
              </a:solidFill>
              <a:latin typeface="Google Sans Medium"/>
              <a:ea typeface="Google Sans Medium"/>
              <a:cs typeface="Google Sans Medium"/>
              <a:sym typeface="Google Sans Medium"/>
            </a:endParaRPr>
          </a:p>
        </p:txBody>
      </p:sp>
      <p:sp>
        <p:nvSpPr>
          <p:cNvPr id="1528" name="Google Shape;1528;p22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9" name="Google Shape;1529;p22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530" name="Google Shape;1530;p225"/>
          <p:cNvSpPr txBox="1"/>
          <p:nvPr/>
        </p:nvSpPr>
        <p:spPr>
          <a:xfrm>
            <a:off x="7034075" y="4287150"/>
            <a:ext cx="10339800" cy="50889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Block access to storage assets in one of your zones.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Inject a bad health check for one or more of your resources.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Load test your application to see how it responds.</a:t>
            </a:r>
            <a:endParaRPr sz="2200">
              <a:solidFill>
                <a:schemeClr val="dk1"/>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chemeClr val="dk1"/>
              </a:buClr>
              <a:buSzPts val="2200"/>
              <a:buFont typeface="Google Sans Text"/>
              <a:buAutoNum type="alphaUcPeriod"/>
            </a:pPr>
            <a:r>
              <a:rPr lang="en" sz="2200">
                <a:solidFill>
                  <a:schemeClr val="dk1"/>
                </a:solidFill>
                <a:latin typeface="Google Sans Text"/>
                <a:ea typeface="Google Sans Text"/>
                <a:cs typeface="Google Sans Text"/>
                <a:sym typeface="Google Sans Text"/>
              </a:rPr>
              <a:t>Block access to all resources in a zone.</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200">
              <a:solidFill>
                <a:schemeClr val="dk1"/>
              </a:solidFill>
              <a:latin typeface="Google Sans Text"/>
              <a:ea typeface="Google Sans Text"/>
              <a:cs typeface="Google Sans Text"/>
              <a:sym typeface="Google Sans Text"/>
            </a:endParaRPr>
          </a:p>
        </p:txBody>
      </p:sp>
      <p:sp>
        <p:nvSpPr>
          <p:cNvPr id="1531" name="Google Shape;1531;p225"/>
          <p:cNvSpPr txBox="1"/>
          <p:nvPr/>
        </p:nvSpPr>
        <p:spPr>
          <a:xfrm>
            <a:off x="914350" y="4287150"/>
            <a:ext cx="4577700" cy="2016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You want to establish procedures for testing the resilience of the delivery-by-drone solution.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2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200">
              <a:solidFill>
                <a:schemeClr val="dk1"/>
              </a:solidFill>
              <a:latin typeface="Google Sans Text"/>
              <a:ea typeface="Google Sans Text"/>
              <a:cs typeface="Google Sans Text"/>
              <a:sym typeface="Google Sans Text"/>
            </a:endParaRPr>
          </a:p>
        </p:txBody>
      </p:sp>
      <p:sp>
        <p:nvSpPr>
          <p:cNvPr id="1532" name="Google Shape;1532;p225"/>
          <p:cNvSpPr/>
          <p:nvPr/>
        </p:nvSpPr>
        <p:spPr>
          <a:xfrm rot="5400000">
            <a:off x="2210450" y="4358850"/>
            <a:ext cx="828300" cy="5249100"/>
          </a:xfrm>
          <a:prstGeom prst="round2SameRect">
            <a:avLst>
              <a:gd fmla="val 10129"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533" name="Google Shape;1533;p225"/>
          <p:cNvSpPr txBox="1"/>
          <p:nvPr/>
        </p:nvSpPr>
        <p:spPr>
          <a:xfrm>
            <a:off x="914350" y="6668550"/>
            <a:ext cx="42291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How would you simulate </a:t>
            </a:r>
            <a:endParaRPr sz="2200">
              <a:solidFill>
                <a:srgbClr val="FFFFFF"/>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a scalability issue?</a:t>
            </a:r>
            <a:endParaRPr sz="2200">
              <a:solidFill>
                <a:srgbClr val="FFFFFF"/>
              </a:solidFill>
              <a:latin typeface="Google Sans Text"/>
              <a:ea typeface="Google Sans Text"/>
              <a:cs typeface="Google Sans Text"/>
              <a:sym typeface="Google Sans Text"/>
            </a:endParaRPr>
          </a:p>
        </p:txBody>
      </p:sp>
      <p:sp>
        <p:nvSpPr>
          <p:cNvPr id="1534" name="Google Shape;1534;p22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535" name="Google Shape;1535;p225"/>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26"/>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2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26"/>
          <p:cNvSpPr txBox="1"/>
          <p:nvPr/>
        </p:nvSpPr>
        <p:spPr>
          <a:xfrm>
            <a:off x="2403650" y="936825"/>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Developing procedures to ensure reliability of solutions in production</a:t>
            </a:r>
            <a:endParaRPr sz="4800">
              <a:solidFill>
                <a:srgbClr val="202124"/>
              </a:solidFill>
              <a:latin typeface="Google Sans Medium"/>
              <a:ea typeface="Google Sans Medium"/>
              <a:cs typeface="Google Sans Medium"/>
              <a:sym typeface="Google Sans Medium"/>
            </a:endParaRPr>
          </a:p>
        </p:txBody>
      </p:sp>
      <p:sp>
        <p:nvSpPr>
          <p:cNvPr id="1543" name="Google Shape;1543;p226"/>
          <p:cNvSpPr txBox="1"/>
          <p:nvPr/>
        </p:nvSpPr>
        <p:spPr>
          <a:xfrm>
            <a:off x="2403650" y="4601450"/>
            <a:ext cx="9428700" cy="375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3"/>
              </a:rPr>
              <a:t>Site Reliability Engineering</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4"/>
              </a:rPr>
              <a:t>Site Reliability Engineering (SRE)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5"/>
              </a:rPr>
              <a:t>Patterns for scalable and resilient apps | Cloud Architecture Center</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6"/>
              </a:rPr>
              <a:t>How to achieve a resilient IT strategy with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7"/>
              </a:rPr>
              <a:t>Patterns for scalable and resilient apps | Cloud Architecture Center</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2200" u="sng">
                <a:solidFill>
                  <a:schemeClr val="hlink"/>
                </a:solidFill>
                <a:latin typeface="Google Sans"/>
                <a:ea typeface="Google Sans"/>
                <a:cs typeface="Google Sans"/>
                <a:sym typeface="Google Sans"/>
                <a:hlinkClick r:id="rId8"/>
              </a:rPr>
              <a:t>Disaster recovery planning guide | Cloud Architecture Center</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2200" u="sng">
              <a:solidFill>
                <a:srgbClr val="3367D6"/>
              </a:solidFill>
              <a:latin typeface="Google Sans"/>
              <a:ea typeface="Google Sans"/>
              <a:cs typeface="Google Sans"/>
              <a:sym typeface="Google Sans"/>
            </a:endParaRPr>
          </a:p>
        </p:txBody>
      </p:sp>
      <p:sp>
        <p:nvSpPr>
          <p:cNvPr id="1544" name="Google Shape;1544;p226"/>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545" name="Google Shape;1545;p226"/>
          <p:cNvPicPr preferRelativeResize="0"/>
          <p:nvPr/>
        </p:nvPicPr>
        <p:blipFill rotWithShape="1">
          <a:blip r:embed="rId9">
            <a:alphaModFix/>
          </a:blip>
          <a:srcRect b="0" l="0" r="0" t="0"/>
          <a:stretch/>
        </p:blipFill>
        <p:spPr>
          <a:xfrm>
            <a:off x="10696563" y="0"/>
            <a:ext cx="7439025" cy="10287000"/>
          </a:xfrm>
          <a:prstGeom prst="rect">
            <a:avLst/>
          </a:prstGeom>
          <a:noFill/>
          <a:ln>
            <a:noFill/>
          </a:ln>
        </p:spPr>
      </p:pic>
      <p:sp>
        <p:nvSpPr>
          <p:cNvPr id="1546" name="Google Shape;1546;p22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4</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547" name="Google Shape;1547;p226"/>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227"/>
          <p:cNvSpPr txBox="1"/>
          <p:nvPr>
            <p:ph type="title"/>
          </p:nvPr>
        </p:nvSpPr>
        <p:spPr>
          <a:xfrm>
            <a:off x="922025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sz="4800"/>
              <a:t>Section 5: </a:t>
            </a:r>
            <a:endParaRPr sz="4800"/>
          </a:p>
          <a:p>
            <a:pPr indent="0" lvl="0" marL="0" rtl="0" algn="l">
              <a:spcBef>
                <a:spcPts val="0"/>
              </a:spcBef>
              <a:spcAft>
                <a:spcPts val="0"/>
              </a:spcAft>
              <a:buNone/>
            </a:pPr>
            <a:r>
              <a:rPr lang="en" sz="4800"/>
              <a:t>Managing implementation</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4800"/>
              <a:t>Section 6:</a:t>
            </a:r>
            <a:endParaRPr sz="4800"/>
          </a:p>
          <a:p>
            <a:pPr indent="0" lvl="0" marL="0" rtl="0" algn="l">
              <a:spcBef>
                <a:spcPts val="0"/>
              </a:spcBef>
              <a:spcAft>
                <a:spcPts val="0"/>
              </a:spcAft>
              <a:buNone/>
            </a:pPr>
            <a:r>
              <a:rPr lang="en" sz="4800"/>
              <a:t>Ensuring solution and operations reliability</a:t>
            </a:r>
            <a:endParaRPr sz="4800"/>
          </a:p>
        </p:txBody>
      </p:sp>
      <p:sp>
        <p:nvSpPr>
          <p:cNvPr id="1553" name="Google Shape;1553;p227"/>
          <p:cNvSpPr/>
          <p:nvPr/>
        </p:nvSpPr>
        <p:spPr>
          <a:xfrm rot="-5401087">
            <a:off x="1958521" y="4968863"/>
            <a:ext cx="2846400" cy="28464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4" name="Google Shape;1554;p227"/>
          <p:cNvSpPr/>
          <p:nvPr/>
        </p:nvSpPr>
        <p:spPr>
          <a:xfrm rot="2699878">
            <a:off x="3546536" y="5630690"/>
            <a:ext cx="3957452" cy="1978691"/>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5" name="Google Shape;1555;p227"/>
          <p:cNvSpPr/>
          <p:nvPr/>
        </p:nvSpPr>
        <p:spPr>
          <a:xfrm flipH="1" rot="1511799">
            <a:off x="1194252" y="3273033"/>
            <a:ext cx="1691473" cy="1689632"/>
          </a:xfrm>
          <a:custGeom>
            <a:rect b="b" l="l" r="r" t="t"/>
            <a:pathLst>
              <a:path extrusionOk="0" h="31039" w="31039">
                <a:moveTo>
                  <a:pt x="15517" y="1"/>
                </a:moveTo>
                <a:cubicBezTo>
                  <a:pt x="6948" y="1"/>
                  <a:pt x="0" y="6948"/>
                  <a:pt x="0" y="15517"/>
                </a:cubicBezTo>
                <a:cubicBezTo>
                  <a:pt x="0" y="24091"/>
                  <a:pt x="6948" y="31039"/>
                  <a:pt x="15517" y="31039"/>
                </a:cubicBezTo>
                <a:cubicBezTo>
                  <a:pt x="24091" y="31039"/>
                  <a:pt x="31039" y="24091"/>
                  <a:pt x="31039" y="15517"/>
                </a:cubicBezTo>
                <a:cubicBezTo>
                  <a:pt x="31039" y="6948"/>
                  <a:pt x="24091" y="1"/>
                  <a:pt x="15517" y="1"/>
                </a:cubicBezTo>
                <a:close/>
              </a:path>
            </a:pathLst>
          </a:custGeom>
          <a:noFill/>
          <a:ln cap="flat" cmpd="sng" w="19050">
            <a:solidFill>
              <a:srgbClr val="9AA0A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6" name="Google Shape;1556;p227"/>
          <p:cNvSpPr/>
          <p:nvPr/>
        </p:nvSpPr>
        <p:spPr>
          <a:xfrm>
            <a:off x="5173447" y="7791586"/>
            <a:ext cx="703618" cy="609214"/>
          </a:xfrm>
          <a:custGeom>
            <a:rect b="b" l="l" r="r" t="t"/>
            <a:pathLst>
              <a:path extrusionOk="0" h="34264" w="39568">
                <a:moveTo>
                  <a:pt x="19781" y="0"/>
                </a:moveTo>
                <a:lnTo>
                  <a:pt x="1" y="34264"/>
                </a:lnTo>
                <a:lnTo>
                  <a:pt x="39568" y="34264"/>
                </a:lnTo>
                <a:lnTo>
                  <a:pt x="19781" y="0"/>
                </a:lnTo>
                <a:close/>
              </a:path>
            </a:pathLst>
          </a:custGeom>
          <a:solidFill>
            <a:srgbClr val="EA433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557" name="Google Shape;1557;p227"/>
          <p:cNvPicPr preferRelativeResize="0"/>
          <p:nvPr/>
        </p:nvPicPr>
        <p:blipFill>
          <a:blip r:embed="rId3">
            <a:alphaModFix/>
          </a:blip>
          <a:stretch>
            <a:fillRect/>
          </a:stretch>
        </p:blipFill>
        <p:spPr>
          <a:xfrm rot="2700011">
            <a:off x="4412977" y="3733017"/>
            <a:ext cx="3021709" cy="3021669"/>
          </a:xfrm>
          <a:prstGeom prst="rect">
            <a:avLst/>
          </a:prstGeom>
          <a:noFill/>
          <a:ln>
            <a:noFill/>
          </a:ln>
        </p:spPr>
      </p:pic>
      <p:sp>
        <p:nvSpPr>
          <p:cNvPr id="1558" name="Google Shape;1558;p227"/>
          <p:cNvSpPr/>
          <p:nvPr/>
        </p:nvSpPr>
        <p:spPr>
          <a:xfrm rot="10800000">
            <a:off x="2861380" y="4353724"/>
            <a:ext cx="703618" cy="609214"/>
          </a:xfrm>
          <a:custGeom>
            <a:rect b="b" l="l" r="r" t="t"/>
            <a:pathLst>
              <a:path extrusionOk="0" h="34264" w="39568">
                <a:moveTo>
                  <a:pt x="19781" y="0"/>
                </a:moveTo>
                <a:lnTo>
                  <a:pt x="1" y="34264"/>
                </a:lnTo>
                <a:lnTo>
                  <a:pt x="39568" y="34264"/>
                </a:lnTo>
                <a:lnTo>
                  <a:pt x="19781" y="0"/>
                </a:lnTo>
                <a:close/>
              </a:path>
            </a:pathLst>
          </a:custGeom>
          <a:noFill/>
          <a:ln cap="flat" cmpd="sng" w="19050">
            <a:solidFill>
              <a:srgbClr val="9AA0A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28"/>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01</a:t>
            </a:r>
            <a:endParaRPr sz="4800">
              <a:solidFill>
                <a:srgbClr val="202124"/>
              </a:solidFill>
              <a:latin typeface="Google Sans Medium"/>
              <a:ea typeface="Google Sans Medium"/>
              <a:cs typeface="Google Sans Medium"/>
              <a:sym typeface="Google Sans Medium"/>
            </a:endParaRPr>
          </a:p>
        </p:txBody>
      </p:sp>
      <p:sp>
        <p:nvSpPr>
          <p:cNvPr id="1564" name="Google Shape;1564;p22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5" name="Google Shape;1565;p22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566" name="Google Shape;1566;p228"/>
          <p:cNvSpPr txBox="1"/>
          <p:nvPr/>
        </p:nvSpPr>
        <p:spPr>
          <a:xfrm>
            <a:off x="6072950" y="4210950"/>
            <a:ext cx="11301000" cy="50889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Assign the predefined Billing Account Administrator role to Mahesh. Create a project budget. Configure billing alerts to be sent to the Billing Administrator. Use resource quotas to cap how many resources can be deployed.</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Assign the predefined Billing Account Administrator role to Mahesh. Create a project budget. Configure billing alerts to be sent to the Project Owner. Use resource quotas to cap how much money can be spent.</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Use the predefined Billing Account Administrator role for the Billing Administrator group, and assign Mahesh to the group. Create a project budget. Configure billing alerts to be sent to the Billing Administrator. Use resource quotas to cap how many resources can be deployed.</a:t>
            </a:r>
            <a:endParaRPr sz="2000">
              <a:solidFill>
                <a:schemeClr val="dk1"/>
              </a:solidFill>
              <a:latin typeface="Google Sans Text"/>
              <a:ea typeface="Google Sans Text"/>
              <a:cs typeface="Google Sans Text"/>
              <a:sym typeface="Google Sans Text"/>
            </a:endParaRPr>
          </a:p>
          <a:p>
            <a:pPr indent="-355600" lvl="0" marL="457200" rtl="0" algn="l">
              <a:lnSpc>
                <a:spcPct val="115000"/>
              </a:lnSpc>
              <a:spcBef>
                <a:spcPts val="1000"/>
              </a:spcBef>
              <a:spcAft>
                <a:spcPts val="0"/>
              </a:spcAft>
              <a:buClr>
                <a:schemeClr val="dk1"/>
              </a:buClr>
              <a:buSzPts val="2000"/>
              <a:buFont typeface="Google Sans Text"/>
              <a:buAutoNum type="alphaUcPeriod"/>
            </a:pPr>
            <a:r>
              <a:rPr lang="en" sz="2000">
                <a:solidFill>
                  <a:schemeClr val="dk1"/>
                </a:solidFill>
                <a:latin typeface="Google Sans Text"/>
                <a:ea typeface="Google Sans Text"/>
                <a:cs typeface="Google Sans Text"/>
                <a:sym typeface="Google Sans Text"/>
              </a:rPr>
              <a:t>Use the predefined Billing Account Administrator role for the Billing Administrator group, and assign Mahesh to the group. Create a project budget. Configure billing alerts to be sent to the Billing Account Administrator. Use resource quotas to cap how much money can be spent.</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2000">
              <a:solidFill>
                <a:schemeClr val="dk1"/>
              </a:solidFill>
              <a:latin typeface="Google Sans Text"/>
              <a:ea typeface="Google Sans Text"/>
              <a:cs typeface="Google Sans Text"/>
              <a:sym typeface="Google Sans Text"/>
            </a:endParaRPr>
          </a:p>
        </p:txBody>
      </p:sp>
      <p:sp>
        <p:nvSpPr>
          <p:cNvPr id="1567" name="Google Shape;1567;p228"/>
          <p:cNvSpPr txBox="1"/>
          <p:nvPr/>
        </p:nvSpPr>
        <p:spPr>
          <a:xfrm>
            <a:off x="914350" y="4210950"/>
            <a:ext cx="4102500" cy="32958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000">
                <a:solidFill>
                  <a:schemeClr val="dk1"/>
                </a:solidFill>
                <a:latin typeface="Google Sans Text"/>
                <a:ea typeface="Google Sans Text"/>
                <a:cs typeface="Google Sans Text"/>
                <a:sym typeface="Google Sans Text"/>
              </a:rPr>
              <a:t>Cymbal Direct is working on a social media integration service in Google Cloud. Mahesh is a non-technical manager who wants to ensure that the project doesn’t exceed the budget and responds quickly to unexpected cost increases. You need to set up access and billing for the project. </a:t>
            </a:r>
            <a:endParaRPr sz="2000">
              <a:solidFill>
                <a:schemeClr val="dk1"/>
              </a:solidFill>
              <a:latin typeface="Google Sans Text"/>
              <a:ea typeface="Google Sans Text"/>
              <a:cs typeface="Google Sans Text"/>
              <a:sym typeface="Google Sans Text"/>
            </a:endParaRPr>
          </a:p>
        </p:txBody>
      </p:sp>
      <p:sp>
        <p:nvSpPr>
          <p:cNvPr id="1568" name="Google Shape;1568;p228"/>
          <p:cNvSpPr/>
          <p:nvPr/>
        </p:nvSpPr>
        <p:spPr>
          <a:xfrm rot="5400000">
            <a:off x="2082575" y="6032300"/>
            <a:ext cx="788400" cy="4953300"/>
          </a:xfrm>
          <a:prstGeom prst="round2SameRect">
            <a:avLst>
              <a:gd fmla="val 10129"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569" name="Google Shape;1569;p228"/>
          <p:cNvSpPr txBox="1"/>
          <p:nvPr/>
        </p:nvSpPr>
        <p:spPr>
          <a:xfrm>
            <a:off x="914350" y="81941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000">
                <a:solidFill>
                  <a:srgbClr val="FFFFFF"/>
                </a:solidFill>
                <a:latin typeface="Google Sans Text"/>
                <a:ea typeface="Google Sans Text"/>
                <a:cs typeface="Google Sans Text"/>
                <a:sym typeface="Google Sans Text"/>
              </a:rPr>
              <a:t>What should you do?</a:t>
            </a:r>
            <a:endParaRPr sz="2000">
              <a:solidFill>
                <a:srgbClr val="FFFFFF"/>
              </a:solidFill>
              <a:latin typeface="Google Sans Text"/>
              <a:ea typeface="Google Sans Text"/>
              <a:cs typeface="Google Sans Text"/>
              <a:sym typeface="Google Sans Text"/>
            </a:endParaRPr>
          </a:p>
        </p:txBody>
      </p:sp>
      <p:sp>
        <p:nvSpPr>
          <p:cNvPr id="1570" name="Google Shape;1570;p22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571" name="Google Shape;1571;p228"/>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29"/>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02</a:t>
            </a:r>
            <a:endParaRPr sz="4800">
              <a:solidFill>
                <a:srgbClr val="202124"/>
              </a:solidFill>
              <a:latin typeface="Google Sans Medium"/>
              <a:ea typeface="Google Sans Medium"/>
              <a:cs typeface="Google Sans Medium"/>
              <a:sym typeface="Google Sans Medium"/>
            </a:endParaRPr>
          </a:p>
        </p:txBody>
      </p:sp>
      <p:sp>
        <p:nvSpPr>
          <p:cNvPr id="1577" name="Google Shape;1577;p22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8" name="Google Shape;1578;p22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579" name="Google Shape;1579;p229"/>
          <p:cNvSpPr txBox="1"/>
          <p:nvPr/>
        </p:nvSpPr>
        <p:spPr>
          <a:xfrm>
            <a:off x="6115200" y="3301100"/>
            <a:ext cx="11258700" cy="60747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Use a global HTTP(S) load balancer. Deploy the web application 									 as Compute Engine managed instance groups (MIG) in two regions, 							us-west and us-east. Configure the load balancer to use both backends. 							Use Cloud SQL with high availability (HA) enabled in us-east and a cross-region replica in us-west. </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Use a global HTTP(S) load balancer. Deploy the web application as Compute Engine managed instance groups (MIG) in two regions, us-west and us-east. Configure the load balancer to the us-east backend. Use Cloud SQL with high availability (HA) enabled in us-east and a cross-region replica in us-west. Manually promote the us-west Cloud SQL instance and change the load balancer backend to us-west.</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Use a global HTTP(S) load balancer. Deploy the web application as Compute Engine managed instance groups (MIG) in two regions, us-west and us-east. Configure the load balancer to use both backends. Use Cloud SQL with high availability (HA) enabled in us-east and back up the database every hour to a multi-region Cloud Storage bucket. Restore the data to a Cloud SQL database in us-west if there is a failure. </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100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Use a global HTTP(S) load balancer. Deploy the web application as Compute Engine managed instance groups (MIG) in two regions, us-west and us-east. Configure the load balancer to use both backends. Use Cloud SQL with high availability (HA) enabled in us-east and back up the database every hour to a multi-region Cloud Storage bucket. Restore the data to a Cloud SQL database in us-west if there is a failure and change the load balancer backend to us-west.</a:t>
            </a:r>
            <a:endParaRPr sz="1800">
              <a:solidFill>
                <a:schemeClr val="dk1"/>
              </a:solidFill>
              <a:latin typeface="Google Sans Text"/>
              <a:ea typeface="Google Sans Text"/>
              <a:cs typeface="Google Sans Text"/>
              <a:sym typeface="Google Sans Text"/>
            </a:endParaRPr>
          </a:p>
        </p:txBody>
      </p:sp>
      <p:sp>
        <p:nvSpPr>
          <p:cNvPr id="1580" name="Google Shape;1580;p229"/>
          <p:cNvSpPr txBox="1"/>
          <p:nvPr/>
        </p:nvSpPr>
        <p:spPr>
          <a:xfrm>
            <a:off x="914350" y="3301100"/>
            <a:ext cx="4005000" cy="3902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800">
                <a:solidFill>
                  <a:schemeClr val="dk1"/>
                </a:solidFill>
                <a:latin typeface="Google Sans Text"/>
                <a:ea typeface="Google Sans Text"/>
                <a:cs typeface="Google Sans Text"/>
                <a:sym typeface="Google Sans Text"/>
              </a:rPr>
              <a:t>Your organization is planning a disaster recovery (DR) strategy. Your stakeholders require a recovery time objective (RTO) of 0 and a recovery point objective (RPO) of 0 for zone outage. They require an RTO of 4 hours and an RPO of 1 hour for a regional outage.  Your application consists of a web application and a backend MySQL database. You need the most efficient solution to meet your recovery KPIs.</a:t>
            </a:r>
            <a:endParaRPr sz="1800">
              <a:solidFill>
                <a:schemeClr val="dk1"/>
              </a:solidFill>
              <a:latin typeface="Google Sans Text"/>
              <a:ea typeface="Google Sans Text"/>
              <a:cs typeface="Google Sans Text"/>
              <a:sym typeface="Google Sans Text"/>
            </a:endParaRPr>
          </a:p>
        </p:txBody>
      </p:sp>
      <p:sp>
        <p:nvSpPr>
          <p:cNvPr id="1581" name="Google Shape;1581;p229"/>
          <p:cNvSpPr/>
          <p:nvPr/>
        </p:nvSpPr>
        <p:spPr>
          <a:xfrm rot="5400000">
            <a:off x="2056175" y="5296700"/>
            <a:ext cx="788400" cy="49005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582" name="Google Shape;1582;p229"/>
          <p:cNvSpPr txBox="1"/>
          <p:nvPr/>
        </p:nvSpPr>
        <p:spPr>
          <a:xfrm>
            <a:off x="914350" y="74321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Google Sans Text"/>
                <a:ea typeface="Google Sans Text"/>
                <a:cs typeface="Google Sans Text"/>
                <a:sym typeface="Google Sans Text"/>
              </a:rPr>
              <a:t>What should you do?</a:t>
            </a:r>
            <a:endParaRPr sz="1800">
              <a:solidFill>
                <a:srgbClr val="FFFFFF"/>
              </a:solidFill>
              <a:latin typeface="Google Sans Text"/>
              <a:ea typeface="Google Sans Text"/>
              <a:cs typeface="Google Sans Text"/>
              <a:sym typeface="Google Sans Text"/>
            </a:endParaRPr>
          </a:p>
        </p:txBody>
      </p:sp>
      <p:sp>
        <p:nvSpPr>
          <p:cNvPr id="1583" name="Google Shape;1583;p22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584" name="Google Shape;1584;p229"/>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30"/>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30"/>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30"/>
          <p:cNvSpPr txBox="1"/>
          <p:nvPr/>
        </p:nvSpPr>
        <p:spPr>
          <a:xfrm>
            <a:off x="2403650" y="737447"/>
            <a:ext cx="10201200" cy="17736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Advising development/operation team(s) to ensure successful deployment of the solution</a:t>
            </a:r>
            <a:endParaRPr sz="4800">
              <a:solidFill>
                <a:srgbClr val="202124"/>
              </a:solidFill>
              <a:latin typeface="Google Sans Medium"/>
              <a:ea typeface="Google Sans Medium"/>
              <a:cs typeface="Google Sans Medium"/>
              <a:sym typeface="Google Sans Medium"/>
            </a:endParaRPr>
          </a:p>
        </p:txBody>
      </p:sp>
      <p:sp>
        <p:nvSpPr>
          <p:cNvPr id="1592" name="Google Shape;1592;p230"/>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593" name="Google Shape;1593;p230"/>
          <p:cNvPicPr preferRelativeResize="0"/>
          <p:nvPr/>
        </p:nvPicPr>
        <p:blipFill rotWithShape="1">
          <a:blip r:embed="rId3">
            <a:alphaModFix/>
          </a:blip>
          <a:srcRect b="0" l="0" r="0" t="0"/>
          <a:stretch/>
        </p:blipFill>
        <p:spPr>
          <a:xfrm>
            <a:off x="10696563" y="0"/>
            <a:ext cx="7439025" cy="10287000"/>
          </a:xfrm>
          <a:prstGeom prst="rect">
            <a:avLst/>
          </a:prstGeom>
          <a:noFill/>
          <a:ln>
            <a:noFill/>
          </a:ln>
        </p:spPr>
      </p:pic>
      <p:sp>
        <p:nvSpPr>
          <p:cNvPr id="1594" name="Google Shape;1594;p230"/>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595" name="Google Shape;1595;p230"/>
          <p:cNvSpPr txBox="1"/>
          <p:nvPr/>
        </p:nvSpPr>
        <p:spPr>
          <a:xfrm>
            <a:off x="11140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596" name="Google Shape;1596;p230"/>
          <p:cNvSpPr txBox="1"/>
          <p:nvPr/>
        </p:nvSpPr>
        <p:spPr>
          <a:xfrm>
            <a:off x="2517950" y="4525250"/>
            <a:ext cx="8830500" cy="718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rgbClr val="1A73E8"/>
                </a:solidFill>
                <a:latin typeface="Google Sans"/>
                <a:ea typeface="Google Sans"/>
                <a:cs typeface="Google Sans"/>
                <a:sym typeface="Google Sans"/>
                <a:hlinkClick r:id="rId4">
                  <a:extLst>
                    <a:ext uri="{A12FA001-AC4F-418D-AE19-62706E023703}">
                      <ahyp:hlinkClr val="tx"/>
                    </a:ext>
                  </a:extLst>
                </a:hlinkClick>
              </a:rPr>
              <a:t>Cloud Reference Architectures and Diagrams | Cloud Architecture Center</a:t>
            </a:r>
            <a:endParaRPr/>
          </a:p>
          <a:p>
            <a:pPr indent="0" lvl="0" marL="0" rtl="0" algn="l">
              <a:lnSpc>
                <a:spcPct val="115000"/>
              </a:lnSpc>
              <a:spcBef>
                <a:spcPts val="1000"/>
              </a:spcBef>
              <a:spcAft>
                <a:spcPts val="0"/>
              </a:spcAft>
              <a:buNone/>
            </a:pPr>
            <a:r>
              <a:rPr lang="en" sz="2200" u="sng">
                <a:solidFill>
                  <a:srgbClr val="1A73E8"/>
                </a:solidFill>
                <a:latin typeface="Google Sans"/>
                <a:ea typeface="Google Sans"/>
                <a:cs typeface="Google Sans"/>
                <a:sym typeface="Google Sans"/>
                <a:hlinkClick r:id="rId5">
                  <a:extLst>
                    <a:ext uri="{A12FA001-AC4F-418D-AE19-62706E023703}">
                      <ahyp:hlinkClr val="tx"/>
                    </a:ext>
                  </a:extLst>
                </a:hlinkClick>
              </a:rPr>
              <a:t>What is DevOps? Research and Solutions | Google Cloud</a:t>
            </a:r>
            <a:r>
              <a:rPr lang="en" sz="2200">
                <a:solidFill>
                  <a:srgbClr val="1F1F1F"/>
                </a:solidFill>
                <a:latin typeface="Google Sans"/>
                <a:ea typeface="Google Sans"/>
                <a:cs typeface="Google Sans"/>
                <a:sym typeface="Google Sans"/>
              </a:rPr>
              <a:t> </a:t>
            </a:r>
            <a:endParaRPr sz="2200">
              <a:solidFill>
                <a:srgbClr val="1F1F1F"/>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rgbClr val="1A73E8"/>
                </a:solidFill>
                <a:latin typeface="Google Sans"/>
                <a:ea typeface="Google Sans"/>
                <a:cs typeface="Google Sans"/>
                <a:sym typeface="Google Sans"/>
                <a:hlinkClick r:id="rId6">
                  <a:extLst>
                    <a:ext uri="{A12FA001-AC4F-418D-AE19-62706E023703}">
                      <ahyp:hlinkClr val="tx"/>
                    </a:ext>
                  </a:extLst>
                </a:hlinkClick>
              </a:rPr>
              <a:t>Develop and deliver apps with Cloud Code, Cloud Build, Google Cloud Deploy, and GKE | Cloud Architecture Center</a:t>
            </a:r>
            <a:endParaRPr/>
          </a:p>
          <a:p>
            <a:pPr indent="0" lvl="0" marL="0" rtl="0" algn="l">
              <a:lnSpc>
                <a:spcPct val="115000"/>
              </a:lnSpc>
              <a:spcBef>
                <a:spcPts val="1000"/>
              </a:spcBef>
              <a:spcAft>
                <a:spcPts val="0"/>
              </a:spcAft>
              <a:buNone/>
            </a:pPr>
            <a:r>
              <a:rPr lang="en" sz="2200" u="sng">
                <a:solidFill>
                  <a:srgbClr val="1A73E8"/>
                </a:solidFill>
                <a:latin typeface="Google Sans"/>
                <a:ea typeface="Google Sans"/>
                <a:cs typeface="Google Sans"/>
                <a:sym typeface="Google Sans"/>
                <a:hlinkClick r:id="rId7">
                  <a:extLst>
                    <a:ext uri="{A12FA001-AC4F-418D-AE19-62706E023703}">
                      <ahyp:hlinkClr val="tx"/>
                    </a:ext>
                  </a:extLst>
                </a:hlinkClick>
              </a:rPr>
              <a:t>Google Cloud API design tips</a:t>
            </a:r>
            <a:r>
              <a:rPr lang="en" sz="2200">
                <a:solidFill>
                  <a:srgbClr val="1F1F1F"/>
                </a:solidFill>
                <a:latin typeface="Google Sans"/>
                <a:ea typeface="Google Sans"/>
                <a:cs typeface="Google Sans"/>
                <a:sym typeface="Google Sans"/>
              </a:rPr>
              <a:t> </a:t>
            </a:r>
            <a:endParaRPr/>
          </a:p>
          <a:p>
            <a:pPr indent="0" lvl="0" marL="0" rtl="0" algn="l">
              <a:lnSpc>
                <a:spcPct val="115000"/>
              </a:lnSpc>
              <a:spcBef>
                <a:spcPts val="1000"/>
              </a:spcBef>
              <a:spcAft>
                <a:spcPts val="0"/>
              </a:spcAft>
              <a:buNone/>
            </a:pPr>
            <a:r>
              <a:rPr lang="en" sz="2200" u="sng">
                <a:solidFill>
                  <a:srgbClr val="1A73E8"/>
                </a:solidFill>
                <a:highlight>
                  <a:srgbClr val="FFFFFF"/>
                </a:highlight>
                <a:latin typeface="Google Sans"/>
                <a:ea typeface="Google Sans"/>
                <a:cs typeface="Google Sans"/>
                <a:sym typeface="Google Sans"/>
                <a:hlinkClick r:id="rId8">
                  <a:extLst>
                    <a:ext uri="{A12FA001-AC4F-418D-AE19-62706E023703}">
                      <ahyp:hlinkClr val="tx"/>
                    </a:ext>
                  </a:extLst>
                </a:hlinkClick>
              </a:rPr>
              <a:t>DevOps tech: Continuous testing | Google Cloud</a:t>
            </a:r>
            <a:endParaRPr/>
          </a:p>
          <a:p>
            <a:pPr indent="0" lvl="0" marL="0" rtl="0" algn="l">
              <a:lnSpc>
                <a:spcPct val="115000"/>
              </a:lnSpc>
              <a:spcBef>
                <a:spcPts val="1000"/>
              </a:spcBef>
              <a:spcAft>
                <a:spcPts val="0"/>
              </a:spcAft>
              <a:buNone/>
            </a:pPr>
            <a:r>
              <a:rPr lang="en" sz="2200" u="sng">
                <a:solidFill>
                  <a:srgbClr val="1A73E8"/>
                </a:solidFill>
                <a:highlight>
                  <a:srgbClr val="FFFFFF"/>
                </a:highlight>
                <a:latin typeface="Google Sans"/>
                <a:ea typeface="Google Sans"/>
                <a:cs typeface="Google Sans"/>
                <a:sym typeface="Google Sans"/>
                <a:hlinkClick r:id="rId9">
                  <a:extLst>
                    <a:ext uri="{A12FA001-AC4F-418D-AE19-62706E023703}">
                      <ahyp:hlinkClr val="tx"/>
                    </a:ext>
                  </a:extLst>
                </a:hlinkClick>
              </a:rPr>
              <a:t>DevOps tech: Test data management | Google Cloud</a:t>
            </a:r>
            <a:r>
              <a:rPr lang="en" sz="2200">
                <a:solidFill>
                  <a:srgbClr val="3C4043"/>
                </a:solidFill>
                <a:highlight>
                  <a:srgbClr val="FFFFFF"/>
                </a:highlight>
                <a:latin typeface="Google Sans"/>
                <a:ea typeface="Google Sans"/>
                <a:cs typeface="Google Sans"/>
                <a:sym typeface="Google Sans"/>
              </a:rPr>
              <a:t> </a:t>
            </a:r>
            <a:endParaRPr sz="2200">
              <a:solidFill>
                <a:srgbClr val="3C4043"/>
              </a:solidFill>
              <a:highlight>
                <a:srgbClr val="FFFFFF"/>
              </a:highlight>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rgbClr val="1A73E8"/>
                </a:solidFill>
                <a:highlight>
                  <a:srgbClr val="FFFFFF"/>
                </a:highlight>
                <a:latin typeface="Google Sans"/>
                <a:ea typeface="Google Sans"/>
                <a:cs typeface="Google Sans"/>
                <a:sym typeface="Google Sans"/>
                <a:hlinkClick r:id="rId10">
                  <a:extLst>
                    <a:ext uri="{A12FA001-AC4F-418D-AE19-62706E023703}">
                      <ahyp:hlinkClr val="tx"/>
                    </a:ext>
                  </a:extLst>
                </a:hlinkClick>
              </a:rPr>
              <a:t>Testing Overview | Cloud Functions Documentation</a:t>
            </a:r>
            <a:endParaRPr/>
          </a:p>
          <a:p>
            <a:pPr indent="0" lvl="0" marL="0" rtl="0" algn="l">
              <a:lnSpc>
                <a:spcPct val="115000"/>
              </a:lnSpc>
              <a:spcBef>
                <a:spcPts val="1000"/>
              </a:spcBef>
              <a:spcAft>
                <a:spcPts val="0"/>
              </a:spcAft>
              <a:buNone/>
            </a:pPr>
            <a:r>
              <a:rPr lang="en" sz="2200" u="sng">
                <a:solidFill>
                  <a:srgbClr val="1A73E8"/>
                </a:solidFill>
                <a:highlight>
                  <a:srgbClr val="FFFFFF"/>
                </a:highlight>
                <a:latin typeface="Google Sans"/>
                <a:ea typeface="Google Sans"/>
                <a:cs typeface="Google Sans"/>
                <a:sym typeface="Google Sans"/>
                <a:hlinkClick r:id="rId11">
                  <a:extLst>
                    <a:ext uri="{A12FA001-AC4F-418D-AE19-62706E023703}">
                      <ahyp:hlinkClr val="tx"/>
                    </a:ext>
                  </a:extLst>
                </a:hlinkClick>
              </a:rPr>
              <a:t>Database Migration Service | Google Cloud</a:t>
            </a:r>
            <a:endParaRPr/>
          </a:p>
          <a:p>
            <a:pPr indent="0" lvl="0" marL="0" rtl="0" algn="l">
              <a:lnSpc>
                <a:spcPct val="115000"/>
              </a:lnSpc>
              <a:spcBef>
                <a:spcPts val="1000"/>
              </a:spcBef>
              <a:spcAft>
                <a:spcPts val="0"/>
              </a:spcAft>
              <a:buNone/>
            </a:pPr>
            <a:r>
              <a:rPr lang="en" sz="2200" u="sng">
                <a:solidFill>
                  <a:srgbClr val="1A73E8"/>
                </a:solidFill>
                <a:highlight>
                  <a:srgbClr val="FFFFFF"/>
                </a:highlight>
                <a:latin typeface="Google Sans"/>
                <a:ea typeface="Google Sans"/>
                <a:cs typeface="Google Sans"/>
                <a:sym typeface="Google Sans"/>
                <a:hlinkClick r:id="rId12">
                  <a:extLst>
                    <a:ext uri="{A12FA001-AC4F-418D-AE19-62706E023703}">
                      <ahyp:hlinkClr val="tx"/>
                    </a:ext>
                  </a:extLst>
                </a:hlinkClick>
              </a:rPr>
              <a:t>Cloud Migration Products &amp; Services</a:t>
            </a:r>
            <a:endParaRPr sz="2200">
              <a:solidFill>
                <a:srgbClr val="1F1F1F"/>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2200" u="sng">
              <a:solidFill>
                <a:srgbClr val="3367D6"/>
              </a:solidFill>
              <a:highlight>
                <a:srgbClr val="FFFFFF"/>
              </a:highlight>
              <a:latin typeface="Google Sans"/>
              <a:ea typeface="Google Sans"/>
              <a:cs typeface="Google Sans"/>
              <a:sym typeface="Google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31"/>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03</a:t>
            </a:r>
            <a:endParaRPr sz="4800">
              <a:solidFill>
                <a:srgbClr val="202124"/>
              </a:solidFill>
              <a:latin typeface="Google Sans Medium"/>
              <a:ea typeface="Google Sans Medium"/>
              <a:cs typeface="Google Sans Medium"/>
              <a:sym typeface="Google Sans Medium"/>
            </a:endParaRPr>
          </a:p>
        </p:txBody>
      </p:sp>
      <p:sp>
        <p:nvSpPr>
          <p:cNvPr id="1602" name="Google Shape;1602;p231"/>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3" name="Google Shape;1603;p231"/>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604" name="Google Shape;1604;p231"/>
          <p:cNvSpPr txBox="1"/>
          <p:nvPr/>
        </p:nvSpPr>
        <p:spPr>
          <a:xfrm>
            <a:off x="6291050" y="3072500"/>
            <a:ext cx="11082900" cy="66027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Configure billing export to BigQuery. Create a Google Cloud 									budget for each project. Create a group for the developers in 										each project, and add them to the appropriate group. Create a 							notification channel for each group. Configure a billing alert to notify the group when their budget is exceeded. Modify the build scripts/pipeline to label all resources with the label “creator” set to the developer’s email address. Use spot (preemptible) instances wherever possible.  </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Configure billing export to BigQuery. Create a Google Cloud budget for each project. Configure a billing alert to notify billing admins and users when their budget is exceeded. Modify the build scripts/pipeline to label all resources with the label “creator” set to the developer’s email address. Use spot (preemptible) instances wherever possible.  </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Configure billing export to BigQuery. Create a Google Cloud budget for each project. Create a Pub/Sub topic for developer-budget-notifications. Create a Cloud Function to notify the developer based on the labels. Modify the build scripts/pipeline to label all resources with the label “creator” set to the developer’s email address. Use spot (preemptible) instances wherever possible.  </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100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Configure billing export to BigQuery. Create a Google Cloud budget for each project. Create a Pub/Sub topic for developer-budget-notifications. Create a Cloud Function to notify the developer based on the labels. Modify the build scripts/pipeline to label all resources with the label “creator” set to the developer’s email address. Use spot (preemptible) instances wherever possible. Use Cloud Scheduler to delete resources older than 24 hours in each project.</a:t>
            </a:r>
            <a:endParaRPr sz="1800">
              <a:solidFill>
                <a:schemeClr val="dk1"/>
              </a:solidFill>
              <a:latin typeface="Google Sans Text"/>
              <a:ea typeface="Google Sans Text"/>
              <a:cs typeface="Google Sans Text"/>
              <a:sym typeface="Google Sans Text"/>
            </a:endParaRPr>
          </a:p>
        </p:txBody>
      </p:sp>
      <p:sp>
        <p:nvSpPr>
          <p:cNvPr id="1605" name="Google Shape;1605;p231"/>
          <p:cNvSpPr txBox="1"/>
          <p:nvPr/>
        </p:nvSpPr>
        <p:spPr>
          <a:xfrm>
            <a:off x="914350" y="3072500"/>
            <a:ext cx="4208100" cy="48543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800">
                <a:solidFill>
                  <a:schemeClr val="dk1"/>
                </a:solidFill>
                <a:latin typeface="Google Sans Text"/>
                <a:ea typeface="Google Sans Text"/>
                <a:cs typeface="Google Sans Text"/>
                <a:sym typeface="Google Sans Text"/>
              </a:rPr>
              <a:t>Your environment has multiple projects used for development and testing. Each project has a budget, and each developer has a budget. A personal budget overrun can cause a project budget overrun. Several developers are creating resources for testing as part of their CI/CD pipeline but are not deleting these resources after their tests are complete. If the compute resource fails during testing, the test can be run again. You want to reduce costs and notify the developer when a personal budget overrun causes a project budget overrun. </a:t>
            </a:r>
            <a:endParaRPr sz="1800">
              <a:solidFill>
                <a:schemeClr val="dk1"/>
              </a:solidFill>
              <a:latin typeface="Google Sans Text"/>
              <a:ea typeface="Google Sans Text"/>
              <a:cs typeface="Google Sans Text"/>
              <a:sym typeface="Google Sans Text"/>
            </a:endParaRPr>
          </a:p>
        </p:txBody>
      </p:sp>
      <p:sp>
        <p:nvSpPr>
          <p:cNvPr id="1606" name="Google Shape;1606;p231"/>
          <p:cNvSpPr/>
          <p:nvPr/>
        </p:nvSpPr>
        <p:spPr>
          <a:xfrm rot="5400000">
            <a:off x="2146025" y="6121400"/>
            <a:ext cx="788400" cy="5079900"/>
          </a:xfrm>
          <a:prstGeom prst="round2SameRect">
            <a:avLst>
              <a:gd fmla="val 10129"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607" name="Google Shape;1607;p231"/>
          <p:cNvSpPr txBox="1"/>
          <p:nvPr/>
        </p:nvSpPr>
        <p:spPr>
          <a:xfrm>
            <a:off x="914350" y="83465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800">
                <a:solidFill>
                  <a:srgbClr val="1F1F1F"/>
                </a:solidFill>
                <a:latin typeface="Google Sans Text"/>
                <a:ea typeface="Google Sans Text"/>
                <a:cs typeface="Google Sans Text"/>
                <a:sym typeface="Google Sans Text"/>
              </a:rPr>
              <a:t>What should you do?</a:t>
            </a:r>
            <a:endParaRPr sz="1800">
              <a:solidFill>
                <a:srgbClr val="1F1F1F"/>
              </a:solidFill>
              <a:latin typeface="Google Sans Text"/>
              <a:ea typeface="Google Sans Text"/>
              <a:cs typeface="Google Sans Text"/>
              <a:sym typeface="Google Sans Text"/>
            </a:endParaRPr>
          </a:p>
        </p:txBody>
      </p:sp>
      <p:sp>
        <p:nvSpPr>
          <p:cNvPr id="1608" name="Google Shape;1608;p231"/>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609" name="Google Shape;1609;p231"/>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232"/>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3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32"/>
          <p:cNvSpPr txBox="1"/>
          <p:nvPr/>
        </p:nvSpPr>
        <p:spPr>
          <a:xfrm>
            <a:off x="2403650" y="737447"/>
            <a:ext cx="10201200" cy="17736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Interacting with Google Cloud programmatically</a:t>
            </a:r>
            <a:endParaRPr sz="4800">
              <a:solidFill>
                <a:srgbClr val="202124"/>
              </a:solidFill>
              <a:latin typeface="Google Sans Medium"/>
              <a:ea typeface="Google Sans Medium"/>
              <a:cs typeface="Google Sans Medium"/>
              <a:sym typeface="Google Sans Medium"/>
            </a:endParaRPr>
          </a:p>
        </p:txBody>
      </p:sp>
      <p:sp>
        <p:nvSpPr>
          <p:cNvPr id="1617" name="Google Shape;1617;p232"/>
          <p:cNvSpPr txBox="1"/>
          <p:nvPr/>
        </p:nvSpPr>
        <p:spPr>
          <a:xfrm>
            <a:off x="2403650" y="4601450"/>
            <a:ext cx="9428700" cy="43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chemeClr val="hlink"/>
                </a:solidFill>
                <a:latin typeface="Google Sans"/>
                <a:ea typeface="Google Sans"/>
                <a:cs typeface="Google Sans"/>
                <a:sym typeface="Google Sans"/>
                <a:hlinkClick r:id="rId3"/>
              </a:rPr>
              <a:t>gcloud CLI overview | Google Cloud CLI Documentation</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4"/>
              </a:rPr>
              <a:t>How Cloud Shell works</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5"/>
              </a:rPr>
              <a:t>Google Cloud APIs</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6"/>
              </a:rPr>
              <a:t>Testing apps locally with the emulator | Cloud Pub/Sub Documentation</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7"/>
              </a:rPr>
              <a:t>Connect your app and start prototyping | Firebase Documentation</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8"/>
              </a:rPr>
              <a:t>Use the emulator | Cloud Bigtable Documentation</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chemeClr val="hlink"/>
                </a:solidFill>
                <a:latin typeface="Google Sans"/>
                <a:ea typeface="Google Sans"/>
                <a:cs typeface="Google Sans"/>
                <a:sym typeface="Google Sans"/>
                <a:hlinkClick r:id="rId9"/>
              </a:rPr>
              <a:t>Using the Cloud Spanner Emulator</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2200" u="sng">
              <a:solidFill>
                <a:srgbClr val="3367D6"/>
              </a:solidFill>
              <a:highlight>
                <a:srgbClr val="FFFFFF"/>
              </a:highlight>
              <a:latin typeface="Google Sans"/>
              <a:ea typeface="Google Sans"/>
              <a:cs typeface="Google Sans"/>
              <a:sym typeface="Google Sans"/>
            </a:endParaRPr>
          </a:p>
        </p:txBody>
      </p:sp>
      <p:sp>
        <p:nvSpPr>
          <p:cNvPr id="1618" name="Google Shape;1618;p232"/>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619" name="Google Shape;1619;p232"/>
          <p:cNvPicPr preferRelativeResize="0"/>
          <p:nvPr/>
        </p:nvPicPr>
        <p:blipFill rotWithShape="1">
          <a:blip r:embed="rId10">
            <a:alphaModFix/>
          </a:blip>
          <a:srcRect b="0" l="0" r="0" t="0"/>
          <a:stretch/>
        </p:blipFill>
        <p:spPr>
          <a:xfrm>
            <a:off x="10696563" y="0"/>
            <a:ext cx="7439025" cy="10287000"/>
          </a:xfrm>
          <a:prstGeom prst="rect">
            <a:avLst/>
          </a:prstGeom>
          <a:noFill/>
          <a:ln>
            <a:noFill/>
          </a:ln>
        </p:spPr>
      </p:pic>
      <p:sp>
        <p:nvSpPr>
          <p:cNvPr id="1620" name="Google Shape;1620;p23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5</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621" name="Google Shape;1621;p232"/>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cxnSp>
        <p:nvCxnSpPr>
          <p:cNvPr id="811" name="Google Shape;811;p170"/>
          <p:cNvCxnSpPr/>
          <p:nvPr/>
        </p:nvCxnSpPr>
        <p:spPr>
          <a:xfrm>
            <a:off x="914350" y="7429075"/>
            <a:ext cx="9651000" cy="0"/>
          </a:xfrm>
          <a:prstGeom prst="straightConnector1">
            <a:avLst/>
          </a:prstGeom>
          <a:noFill/>
          <a:ln cap="flat" cmpd="sng" w="38100">
            <a:solidFill>
              <a:srgbClr val="FFFFFF"/>
            </a:solidFill>
            <a:prstDash val="solid"/>
            <a:round/>
            <a:headEnd len="med" w="med" type="none"/>
            <a:tailEnd len="med" w="med" type="none"/>
          </a:ln>
        </p:spPr>
      </p:cxnSp>
      <p:sp>
        <p:nvSpPr>
          <p:cNvPr id="812" name="Google Shape;812;p170"/>
          <p:cNvSpPr txBox="1"/>
          <p:nvPr/>
        </p:nvSpPr>
        <p:spPr>
          <a:xfrm>
            <a:off x="827000" y="4221100"/>
            <a:ext cx="16543800" cy="503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Cymbal Direct has three areas of strategic focus: improving customer experience, leveraging analytics, and improving digital marketing. Cymbal Direct has experienced rapid growth and has had trouble meeting demand. The organization wants to implement solutions that will help scale services and personalize customer experiences. Cymbal Direct wants to be able to dynamically surge delivery during peak periods. </a:t>
            </a:r>
            <a:endParaRPr sz="23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3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Cymbal Direct also wants to be able to facilitate large scale B2B orders and better predict customer demand and trends. The organization wants to ensure the security of its B2B  partners’ business plans and make it easier for those partners to integrate with Cymbal Direct’s APIs to submit orders and specify customizations.</a:t>
            </a:r>
            <a:endParaRPr sz="23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3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Cymbal Direct also wants to integrate social media and marketing applications into  its platform. They would like to be able to highlight posts on social media platforms which feature Cymbal Direct products directly on their product pages, but are concerned about the possibility of having unsavory content shown to users accidentally. </a:t>
            </a:r>
            <a:endParaRPr sz="2300">
              <a:solidFill>
                <a:srgbClr val="434343"/>
              </a:solidFill>
              <a:latin typeface="Google Sans"/>
              <a:ea typeface="Google Sans"/>
              <a:cs typeface="Google Sans"/>
              <a:sym typeface="Google Sans"/>
            </a:endParaRPr>
          </a:p>
        </p:txBody>
      </p:sp>
      <p:sp>
        <p:nvSpPr>
          <p:cNvPr id="813" name="Google Shape;813;p170"/>
          <p:cNvSpPr txBox="1"/>
          <p:nvPr/>
        </p:nvSpPr>
        <p:spPr>
          <a:xfrm>
            <a:off x="827000" y="2843500"/>
            <a:ext cx="57945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Executive statement</a:t>
            </a:r>
            <a:endParaRPr sz="3000">
              <a:latin typeface="Google Sans Text Medium"/>
              <a:ea typeface="Google Sans Text Medium"/>
              <a:cs typeface="Google Sans Text Medium"/>
              <a:sym typeface="Google Sans Text Medium"/>
            </a:endParaRPr>
          </a:p>
        </p:txBody>
      </p:sp>
      <p:cxnSp>
        <p:nvCxnSpPr>
          <p:cNvPr id="814" name="Google Shape;814;p170"/>
          <p:cNvCxnSpPr/>
          <p:nvPr/>
        </p:nvCxnSpPr>
        <p:spPr>
          <a:xfrm>
            <a:off x="920750" y="3946525"/>
            <a:ext cx="3889500" cy="0"/>
          </a:xfrm>
          <a:prstGeom prst="straightConnector1">
            <a:avLst/>
          </a:prstGeom>
          <a:noFill/>
          <a:ln cap="flat" cmpd="sng" w="38100">
            <a:solidFill>
              <a:schemeClr val="accent1"/>
            </a:solidFill>
            <a:prstDash val="solid"/>
            <a:round/>
            <a:headEnd len="med" w="med" type="none"/>
            <a:tailEnd len="med" w="med" type="none"/>
          </a:ln>
        </p:spPr>
      </p:cxnSp>
      <p:sp>
        <p:nvSpPr>
          <p:cNvPr id="815" name="Google Shape;815;p170"/>
          <p:cNvSpPr txBox="1"/>
          <p:nvPr/>
        </p:nvSpPr>
        <p:spPr>
          <a:xfrm>
            <a:off x="6452775" y="9205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rgbClr val="FFFFFF"/>
                </a:solidFill>
                <a:latin typeface="Google Sans Medium"/>
                <a:ea typeface="Google Sans Medium"/>
                <a:cs typeface="Google Sans Medium"/>
                <a:sym typeface="Google Sans Medium"/>
              </a:rPr>
              <a:t>Dress4Win case </a:t>
            </a:r>
            <a:r>
              <a:rPr lang="en" sz="4800">
                <a:solidFill>
                  <a:srgbClr val="FFFFFF"/>
                </a:solidFill>
                <a:latin typeface="Google Sans Medium"/>
                <a:ea typeface="Google Sans Medium"/>
                <a:cs typeface="Google Sans Medium"/>
                <a:sym typeface="Google Sans Medium"/>
              </a:rPr>
              <a:t>study</a:t>
            </a:r>
            <a:r>
              <a:rPr lang="en" sz="4800">
                <a:solidFill>
                  <a:srgbClr val="FFFFFF"/>
                </a:solidFill>
                <a:latin typeface="Google Sans Medium"/>
                <a:ea typeface="Google Sans Medium"/>
                <a:cs typeface="Google Sans Medium"/>
                <a:sym typeface="Google Sans Medium"/>
              </a:rPr>
              <a:t> - 03</a:t>
            </a:r>
            <a:endParaRPr sz="4800">
              <a:solidFill>
                <a:srgbClr val="FFFFFF"/>
              </a:solidFill>
              <a:latin typeface="Google Sans Medium"/>
              <a:ea typeface="Google Sans Medium"/>
              <a:cs typeface="Google Sans Medium"/>
              <a:sym typeface="Google Sans Medium"/>
            </a:endParaRPr>
          </a:p>
        </p:txBody>
      </p:sp>
      <p:sp>
        <p:nvSpPr>
          <p:cNvPr id="816" name="Google Shape;816;p170"/>
          <p:cNvSpPr/>
          <p:nvPr/>
        </p:nvSpPr>
        <p:spPr>
          <a:xfrm>
            <a:off x="7667725" y="742950"/>
            <a:ext cx="10842300" cy="1111200"/>
          </a:xfrm>
          <a:prstGeom prst="roundRect">
            <a:avLst>
              <a:gd fmla="val 22858"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7" name="Google Shape;817;p170"/>
          <p:cNvSpPr txBox="1"/>
          <p:nvPr/>
        </p:nvSpPr>
        <p:spPr>
          <a:xfrm>
            <a:off x="6452775" y="9205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chemeClr val="dk1"/>
                </a:solidFill>
                <a:latin typeface="Google Sans Medium"/>
                <a:ea typeface="Google Sans Medium"/>
                <a:cs typeface="Google Sans Medium"/>
                <a:sym typeface="Google Sans Medium"/>
              </a:rPr>
              <a:t>Cymbal Direct case study - 04</a:t>
            </a:r>
            <a:endParaRPr sz="4800">
              <a:solidFill>
                <a:schemeClr val="dk1"/>
              </a:solidFill>
              <a:latin typeface="Google Sans Medium"/>
              <a:ea typeface="Google Sans Medium"/>
              <a:cs typeface="Google Sans Medium"/>
              <a:sym typeface="Google Sans Medium"/>
            </a:endParaRPr>
          </a:p>
          <a:p>
            <a:pPr indent="0" lvl="0" marL="0" rtl="0" algn="r">
              <a:lnSpc>
                <a:spcPct val="120000"/>
              </a:lnSpc>
              <a:spcBef>
                <a:spcPts val="0"/>
              </a:spcBef>
              <a:spcAft>
                <a:spcPts val="0"/>
              </a:spcAft>
              <a:buNone/>
            </a:pPr>
            <a:r>
              <a:t/>
            </a:r>
            <a:endParaRPr sz="48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233"/>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04 </a:t>
            </a:r>
            <a:endParaRPr sz="4800">
              <a:solidFill>
                <a:srgbClr val="202124"/>
              </a:solidFill>
              <a:latin typeface="Google Sans Medium"/>
              <a:ea typeface="Google Sans Medium"/>
              <a:cs typeface="Google Sans Medium"/>
              <a:sym typeface="Google Sans Medium"/>
            </a:endParaRPr>
          </a:p>
        </p:txBody>
      </p:sp>
      <p:sp>
        <p:nvSpPr>
          <p:cNvPr id="1627" name="Google Shape;1627;p233"/>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8" name="Google Shape;1628;p233"/>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629" name="Google Shape;1629;p233"/>
          <p:cNvSpPr txBox="1"/>
          <p:nvPr/>
        </p:nvSpPr>
        <p:spPr>
          <a:xfrm>
            <a:off x="6291050" y="3232500"/>
            <a:ext cx="11082900" cy="59301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In Cloud Monitoring, create an uptime check for the URL your 									clients will access. Configure it to check from multiple regions. 									Use the Cloud Monitoring dashboard to view the uptime metrics 									over time and ensure that the SLO is met. Recommend an SLO of 97% uptime per month.</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In Cloud Monitoring, create an uptime check for the URL your clients will access. Configure it to check from multiple regions. Use the Cloud Monitoring dashboard to view the uptime metrics over time and ensure that the SLO is met. Recommend an SLO of 97% uptime per day.</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Authorize access to your Google Cloud project from AWS with a service account. Install the monitoring agent on AWS EC2 (virtual machines) and Compute Engine instances. Use Cloud Monitoring to create dashboards that use the performance metrics from virtual machines to ensure that the SLO is met.</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100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Create a new project to use as an AWS connector project. Authorize access to the project from AWS with a service account. Install the monitoring agent on AWS EC2 (virtual machines) and Compute Engine instances. Use Cloud Monitoring to create dashboards that use the performance metrics from virtual machines to ensure that the SLO is met.</a:t>
            </a:r>
            <a:endParaRPr sz="1800">
              <a:solidFill>
                <a:schemeClr val="dk1"/>
              </a:solidFill>
              <a:latin typeface="Google Sans Text"/>
              <a:ea typeface="Google Sans Text"/>
              <a:cs typeface="Google Sans Text"/>
              <a:sym typeface="Google Sans Text"/>
            </a:endParaRPr>
          </a:p>
        </p:txBody>
      </p:sp>
      <p:sp>
        <p:nvSpPr>
          <p:cNvPr id="1630" name="Google Shape;1630;p233"/>
          <p:cNvSpPr txBox="1"/>
          <p:nvPr/>
        </p:nvSpPr>
        <p:spPr>
          <a:xfrm>
            <a:off x="914350" y="3232500"/>
            <a:ext cx="4151400" cy="3902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800">
                <a:solidFill>
                  <a:schemeClr val="dk1"/>
                </a:solidFill>
                <a:latin typeface="Google Sans Text"/>
                <a:ea typeface="Google Sans Text"/>
                <a:cs typeface="Google Sans Text"/>
                <a:sym typeface="Google Sans Text"/>
              </a:rPr>
              <a:t>Your client has adopted a multi-cloud strategy that uses a virtual machine-based infrastructure. The client's website serves users across the globe. The client needs a single dashboard view to monitor performance in their AWS and Google Cloud environments. Your client previously experienced an extended outage and wants to establish a monthly service level objective (SLO) of no outage longer than an hour. </a:t>
            </a:r>
            <a:endParaRPr sz="1800">
              <a:solidFill>
                <a:schemeClr val="dk1"/>
              </a:solidFill>
              <a:latin typeface="Google Sans Text"/>
              <a:ea typeface="Google Sans Text"/>
              <a:cs typeface="Google Sans Text"/>
              <a:sym typeface="Google Sans Text"/>
            </a:endParaRPr>
          </a:p>
        </p:txBody>
      </p:sp>
      <p:sp>
        <p:nvSpPr>
          <p:cNvPr id="1631" name="Google Shape;1631;p233"/>
          <p:cNvSpPr/>
          <p:nvPr/>
        </p:nvSpPr>
        <p:spPr>
          <a:xfrm rot="5400000">
            <a:off x="2056175" y="5296700"/>
            <a:ext cx="788400" cy="4900500"/>
          </a:xfrm>
          <a:prstGeom prst="round2SameRect">
            <a:avLst>
              <a:gd fmla="val 10129"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632" name="Google Shape;1632;p233"/>
          <p:cNvSpPr txBox="1"/>
          <p:nvPr/>
        </p:nvSpPr>
        <p:spPr>
          <a:xfrm>
            <a:off x="914350" y="74321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Google Sans Text"/>
                <a:ea typeface="Google Sans Text"/>
                <a:cs typeface="Google Sans Text"/>
                <a:sym typeface="Google Sans Text"/>
              </a:rPr>
              <a:t>What should you do?</a:t>
            </a:r>
            <a:endParaRPr sz="1800">
              <a:solidFill>
                <a:srgbClr val="FFFFFF"/>
              </a:solidFill>
              <a:latin typeface="Google Sans Text"/>
              <a:ea typeface="Google Sans Text"/>
              <a:cs typeface="Google Sans Text"/>
              <a:sym typeface="Google Sans Text"/>
            </a:endParaRPr>
          </a:p>
        </p:txBody>
      </p:sp>
      <p:sp>
        <p:nvSpPr>
          <p:cNvPr id="1633" name="Google Shape;1633;p233"/>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6</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634" name="Google Shape;1634;p233"/>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234"/>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05 </a:t>
            </a:r>
            <a:endParaRPr sz="4800">
              <a:solidFill>
                <a:srgbClr val="202124"/>
              </a:solidFill>
              <a:latin typeface="Google Sans Medium"/>
              <a:ea typeface="Google Sans Medium"/>
              <a:cs typeface="Google Sans Medium"/>
              <a:sym typeface="Google Sans Medium"/>
            </a:endParaRPr>
          </a:p>
        </p:txBody>
      </p:sp>
      <p:sp>
        <p:nvSpPr>
          <p:cNvPr id="1640" name="Google Shape;1640;p23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1" name="Google Shape;1641;p234"/>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642" name="Google Shape;1642;p234"/>
          <p:cNvSpPr txBox="1"/>
          <p:nvPr/>
        </p:nvSpPr>
        <p:spPr>
          <a:xfrm>
            <a:off x="6062400" y="2920300"/>
            <a:ext cx="11311500" cy="63795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Ensure that VPC firewall rules allow access from the IP addresses 									used by Google Cloud’s uptime-check servers. Create a Pub/Sub 									topic for alerting as a monitoring notification channel in Google 									Cloud’s operations suite. Create an uptime check for the appropriate 							resource's internal IP address, with an alerting policy set to use the Pub/Sub topic. Create a Cloud Function that subscribes to the Pub/Sub topic to send the alert to the on-call API.</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Ensure that VPC firewall rules allow access from the IP addresses used by Google Cloud's uptime-check servers. Create a Pub/Sub topic for alerting as a monitoring notification channel in Google Cloud’s operations suite. Create an uptime check for the appropriate resource's external IP address, with an alerting policy set to use the Pub/Sub topic. Create a Cloud Function that subscribes to the Pub/Sub topic to send the alert to the on-call API.</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Ensure that VPC firewall rules allow access from the on-call API. Create a Cloud Function to send the alert to the on-call API. Add Cloud Functions as a monitoring notification channel in Google Cloud’s operations suite. Create an uptime check for the appropriate resource's external IP address, with an alerting policy set to use the Cloud Function.</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100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Ensure that VPC firewall rules allow access from the IP addresses used by Google Cloud's uptime-check servers. Add the URL for the on-call rotation API as a monitoring notification channel in Google Cloud’s operations suite. Create an uptime check for the appropriate resource's internal IP address, with an alerting policy set to use the API.</a:t>
            </a:r>
            <a:endParaRPr sz="1800">
              <a:solidFill>
                <a:schemeClr val="dk1"/>
              </a:solidFill>
              <a:latin typeface="Google Sans Text"/>
              <a:ea typeface="Google Sans Text"/>
              <a:cs typeface="Google Sans Text"/>
              <a:sym typeface="Google Sans Text"/>
            </a:endParaRPr>
          </a:p>
        </p:txBody>
      </p:sp>
      <p:sp>
        <p:nvSpPr>
          <p:cNvPr id="1643" name="Google Shape;1643;p234"/>
          <p:cNvSpPr txBox="1"/>
          <p:nvPr/>
        </p:nvSpPr>
        <p:spPr>
          <a:xfrm>
            <a:off x="914350" y="2920300"/>
            <a:ext cx="3859500" cy="26322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800">
                <a:solidFill>
                  <a:schemeClr val="dk1"/>
                </a:solidFill>
                <a:latin typeface="Google Sans Text"/>
                <a:ea typeface="Google Sans Text"/>
                <a:cs typeface="Google Sans Text"/>
                <a:sym typeface="Google Sans Text"/>
              </a:rPr>
              <a:t>Cymbal Direct uses a proprietary service to manage on-call rotation and alerting. The on-call rotation service has an API for integration. Cymbal Direct wants to monitor its environment for service availability and ensure that the correct person is notified. </a:t>
            </a:r>
            <a:endParaRPr sz="1800">
              <a:solidFill>
                <a:schemeClr val="dk1"/>
              </a:solidFill>
              <a:latin typeface="Google Sans Text"/>
              <a:ea typeface="Google Sans Text"/>
              <a:cs typeface="Google Sans Text"/>
              <a:sym typeface="Google Sans Text"/>
            </a:endParaRPr>
          </a:p>
        </p:txBody>
      </p:sp>
      <p:sp>
        <p:nvSpPr>
          <p:cNvPr id="1644" name="Google Shape;1644;p234"/>
          <p:cNvSpPr/>
          <p:nvPr/>
        </p:nvSpPr>
        <p:spPr>
          <a:xfrm rot="5400000">
            <a:off x="1908350" y="4530200"/>
            <a:ext cx="788400" cy="4604700"/>
          </a:xfrm>
          <a:prstGeom prst="round2SameRect">
            <a:avLst>
              <a:gd fmla="val 10129"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FFFFFF"/>
              </a:solidFill>
              <a:latin typeface="Google Sans Text"/>
              <a:ea typeface="Google Sans Text"/>
              <a:cs typeface="Google Sans Text"/>
              <a:sym typeface="Google Sans Text"/>
            </a:endParaRPr>
          </a:p>
        </p:txBody>
      </p:sp>
      <p:sp>
        <p:nvSpPr>
          <p:cNvPr id="1645" name="Google Shape;1645;p234"/>
          <p:cNvSpPr txBox="1"/>
          <p:nvPr/>
        </p:nvSpPr>
        <p:spPr>
          <a:xfrm>
            <a:off x="914350" y="65177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Google Sans Text"/>
                <a:ea typeface="Google Sans Text"/>
                <a:cs typeface="Google Sans Text"/>
                <a:sym typeface="Google Sans Text"/>
              </a:rPr>
              <a:t>What should you do?</a:t>
            </a:r>
            <a:endParaRPr sz="1800">
              <a:solidFill>
                <a:srgbClr val="FFFFFF"/>
              </a:solidFill>
              <a:latin typeface="Google Sans Text"/>
              <a:ea typeface="Google Sans Text"/>
              <a:cs typeface="Google Sans Text"/>
              <a:sym typeface="Google Sans Text"/>
            </a:endParaRPr>
          </a:p>
        </p:txBody>
      </p:sp>
      <p:sp>
        <p:nvSpPr>
          <p:cNvPr id="1646" name="Google Shape;1646;p234"/>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6</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647" name="Google Shape;1647;p234"/>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35"/>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06 </a:t>
            </a:r>
            <a:endParaRPr sz="4800">
              <a:solidFill>
                <a:srgbClr val="202124"/>
              </a:solidFill>
              <a:latin typeface="Google Sans Medium"/>
              <a:ea typeface="Google Sans Medium"/>
              <a:cs typeface="Google Sans Medium"/>
              <a:sym typeface="Google Sans Medium"/>
            </a:endParaRPr>
          </a:p>
        </p:txBody>
      </p:sp>
      <p:sp>
        <p:nvSpPr>
          <p:cNvPr id="1653" name="Google Shape;1653;p235"/>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4" name="Google Shape;1654;p235"/>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655" name="Google Shape;1655;p235"/>
          <p:cNvSpPr txBox="1"/>
          <p:nvPr/>
        </p:nvSpPr>
        <p:spPr>
          <a:xfrm>
            <a:off x="6291050" y="3072500"/>
            <a:ext cx="11082900" cy="62274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Adopt a “waterfall” development process. Maintain the current 								release schedule. Ensure that documentation explains how all 									the features interact. Ensure that the entire application is tested 									in a staging environment before the release. Ensure that the process 								to roll back the release is documented. Use Cloud Monitoring, 								Cloud Logging, and Cloud Alerting to ensure visibility.</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Adopt a “waterfall” development process. Maintain the current release schedule. Ensure that documentation explains how all the features interact. Automate testing of the application. Ensure that the process to roll back the release is well documented. Use Cloud Monitoring, Cloud Logging, and Cloud Alerting to ensure visibility.</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Adopt an “agile” development process. Maintain the current release schedule. Automate build processes from a source repository. Automate testing after the build process. Use Cloud Monitoring, Cloud Logging, and Cloud Alerting to ensure visibility. Deploy the previous version if problems are detected and you need to roll back.  </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100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Adopt an “agile” development process. Reduce the time between releases as much as possible. Automate the build process from a source repository, which includes versioning and self-testing. Use Cloud Monitoring, Cloud Logging, and Cloud Alerting to ensure visibility. Use a canary deployment to detect issues that could cause rollback.</a:t>
            </a:r>
            <a:endParaRPr sz="1800">
              <a:solidFill>
                <a:schemeClr val="dk1"/>
              </a:solidFill>
              <a:latin typeface="Google Sans Text"/>
              <a:ea typeface="Google Sans Text"/>
              <a:cs typeface="Google Sans Text"/>
              <a:sym typeface="Google Sans Text"/>
            </a:endParaRPr>
          </a:p>
        </p:txBody>
      </p:sp>
      <p:sp>
        <p:nvSpPr>
          <p:cNvPr id="1656" name="Google Shape;1656;p235"/>
          <p:cNvSpPr txBox="1"/>
          <p:nvPr/>
        </p:nvSpPr>
        <p:spPr>
          <a:xfrm>
            <a:off x="914350" y="3072500"/>
            <a:ext cx="4151400" cy="32670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800">
                <a:solidFill>
                  <a:schemeClr val="dk1"/>
                </a:solidFill>
                <a:latin typeface="Google Sans Text"/>
                <a:ea typeface="Google Sans Text"/>
                <a:cs typeface="Google Sans Text"/>
                <a:sym typeface="Google Sans Text"/>
              </a:rPr>
              <a:t>Cymbal Direct releases new versions of its drone delivery software every 1.5 to 2 months. Although most releases are successful, you have experienced three problematic releases that made drone delivery unavailable while software developers rolled back the release. You want to increase the reliability of software releases and prevent similar problems in the future. </a:t>
            </a:r>
            <a:endParaRPr sz="1800">
              <a:solidFill>
                <a:schemeClr val="dk1"/>
              </a:solidFill>
              <a:latin typeface="Google Sans Text"/>
              <a:ea typeface="Google Sans Text"/>
              <a:cs typeface="Google Sans Text"/>
              <a:sym typeface="Google Sans Text"/>
            </a:endParaRPr>
          </a:p>
        </p:txBody>
      </p:sp>
      <p:sp>
        <p:nvSpPr>
          <p:cNvPr id="1657" name="Google Shape;1657;p235"/>
          <p:cNvSpPr/>
          <p:nvPr/>
        </p:nvSpPr>
        <p:spPr>
          <a:xfrm rot="5400000">
            <a:off x="2146025" y="4978400"/>
            <a:ext cx="788400" cy="50799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FFFFFF"/>
              </a:solidFill>
              <a:latin typeface="Google Sans Text"/>
              <a:ea typeface="Google Sans Text"/>
              <a:cs typeface="Google Sans Text"/>
              <a:sym typeface="Google Sans Text"/>
            </a:endParaRPr>
          </a:p>
        </p:txBody>
      </p:sp>
      <p:sp>
        <p:nvSpPr>
          <p:cNvPr id="1658" name="Google Shape;1658;p235"/>
          <p:cNvSpPr txBox="1"/>
          <p:nvPr/>
        </p:nvSpPr>
        <p:spPr>
          <a:xfrm>
            <a:off x="914350" y="72035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Google Sans Text"/>
                <a:ea typeface="Google Sans Text"/>
                <a:cs typeface="Google Sans Text"/>
                <a:sym typeface="Google Sans Text"/>
              </a:rPr>
              <a:t>What should you do?</a:t>
            </a:r>
            <a:endParaRPr sz="1800">
              <a:solidFill>
                <a:srgbClr val="FFFFFF"/>
              </a:solidFill>
              <a:latin typeface="Google Sans Text"/>
              <a:ea typeface="Google Sans Text"/>
              <a:cs typeface="Google Sans Text"/>
              <a:sym typeface="Google Sans Text"/>
            </a:endParaRPr>
          </a:p>
        </p:txBody>
      </p:sp>
      <p:sp>
        <p:nvSpPr>
          <p:cNvPr id="1659" name="Google Shape;1659;p235"/>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6</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2</a:t>
            </a:r>
            <a:endParaRPr sz="5700">
              <a:solidFill>
                <a:srgbClr val="3C4043"/>
              </a:solidFill>
              <a:latin typeface="Roboto Mono"/>
              <a:ea typeface="Roboto Mono"/>
              <a:cs typeface="Roboto Mono"/>
              <a:sym typeface="Roboto Mono"/>
            </a:endParaRPr>
          </a:p>
        </p:txBody>
      </p:sp>
      <p:sp>
        <p:nvSpPr>
          <p:cNvPr id="1660" name="Google Shape;1660;p235"/>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236"/>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07 </a:t>
            </a:r>
            <a:endParaRPr sz="4800">
              <a:solidFill>
                <a:srgbClr val="202124"/>
              </a:solidFill>
              <a:latin typeface="Google Sans Medium"/>
              <a:ea typeface="Google Sans Medium"/>
              <a:cs typeface="Google Sans Medium"/>
              <a:sym typeface="Google Sans Medium"/>
            </a:endParaRPr>
          </a:p>
        </p:txBody>
      </p:sp>
      <p:sp>
        <p:nvSpPr>
          <p:cNvPr id="1666" name="Google Shape;1666;p236"/>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7" name="Google Shape;1667;p236"/>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668" name="Google Shape;1668;p236"/>
          <p:cNvSpPr txBox="1"/>
          <p:nvPr/>
        </p:nvSpPr>
        <p:spPr>
          <a:xfrm>
            <a:off x="6291050" y="3072500"/>
            <a:ext cx="11082900" cy="62274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Create metrics in Cloud Monitoring for your microservices to 										test whether they are intermittently unavailable or slow to 									respond to HTTPS requests. Use Cloud Profiler to determine 									which functions/methods in your application’s code use the most 								system resources. Use Cloud Trace to identify slow requests and 							determine which microservices/calls take the most time to respond.</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Create metrics in Cloud Monitoring for your microservices to test whether they are intermittently unavailable or slow to respond to HTTPS requests. Use Cloud Trace to determine which functions/methods in your application’s code use the most system resources. Use Cloud Profiler to identify slow requests and determine which microservices/calls take the most time to respond.</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Use Error Reporting to test whether your microservices are intermittently unavailable or slow to respond to HTTPS requests. Use Cloud Profiler to determine which functions/methods in your application’s code use the most system resources. Use Cloud Trace to identify slow requests and determine which microservices/calls take the most time to respond.</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100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Use Error Reporting to test whether your microservices are intermittently unavailable or slow to respond to HTTPS requests. Use Cloud Trace to determine which functions/methods in your application’s code Use the most system resources. Use Cloud Profiler to identify slow requests and determine which microservices/calls take the most time to respond.</a:t>
            </a:r>
            <a:endParaRPr sz="1800">
              <a:solidFill>
                <a:schemeClr val="dk1"/>
              </a:solidFill>
              <a:latin typeface="Google Sans Text"/>
              <a:ea typeface="Google Sans Text"/>
              <a:cs typeface="Google Sans Text"/>
              <a:sym typeface="Google Sans Text"/>
            </a:endParaRPr>
          </a:p>
        </p:txBody>
      </p:sp>
      <p:sp>
        <p:nvSpPr>
          <p:cNvPr id="1669" name="Google Shape;1669;p236"/>
          <p:cNvSpPr txBox="1"/>
          <p:nvPr/>
        </p:nvSpPr>
        <p:spPr>
          <a:xfrm>
            <a:off x="914350" y="3072500"/>
            <a:ext cx="4005000" cy="32670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800">
                <a:solidFill>
                  <a:schemeClr val="dk1"/>
                </a:solidFill>
                <a:latin typeface="Google Sans Text"/>
                <a:ea typeface="Google Sans Text"/>
                <a:cs typeface="Google Sans Text"/>
                <a:sym typeface="Google Sans Text"/>
              </a:rPr>
              <a:t>Cymbal Direct’s warehouse and inventory system was written in Java. The system uses a microservices architecture in GKE and is instrumented with Zipkin. Seemingly at random, a request will be 5-10 times slower than others. The development team tried to reproduce the problem in testing, but failed to determine the cause of the issue. </a:t>
            </a:r>
            <a:endParaRPr sz="1800">
              <a:solidFill>
                <a:schemeClr val="dk1"/>
              </a:solidFill>
              <a:latin typeface="Google Sans Text"/>
              <a:ea typeface="Google Sans Text"/>
              <a:cs typeface="Google Sans Text"/>
              <a:sym typeface="Google Sans Text"/>
            </a:endParaRPr>
          </a:p>
        </p:txBody>
      </p:sp>
      <p:sp>
        <p:nvSpPr>
          <p:cNvPr id="1670" name="Google Shape;1670;p236"/>
          <p:cNvSpPr/>
          <p:nvPr/>
        </p:nvSpPr>
        <p:spPr>
          <a:xfrm rot="5400000">
            <a:off x="2066800" y="5133800"/>
            <a:ext cx="788400" cy="4921500"/>
          </a:xfrm>
          <a:prstGeom prst="round2SameRect">
            <a:avLst>
              <a:gd fmla="val 10129"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1671" name="Google Shape;1671;p236"/>
          <p:cNvSpPr txBox="1"/>
          <p:nvPr/>
        </p:nvSpPr>
        <p:spPr>
          <a:xfrm>
            <a:off x="914350" y="72797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800">
                <a:solidFill>
                  <a:srgbClr val="1F1F1F"/>
                </a:solidFill>
                <a:latin typeface="Google Sans Text"/>
                <a:ea typeface="Google Sans Text"/>
                <a:cs typeface="Google Sans Text"/>
                <a:sym typeface="Google Sans Text"/>
              </a:rPr>
              <a:t>What should you do?</a:t>
            </a:r>
            <a:endParaRPr sz="1800">
              <a:solidFill>
                <a:srgbClr val="1F1F1F"/>
              </a:solidFill>
              <a:latin typeface="Google Sans Text"/>
              <a:ea typeface="Google Sans Text"/>
              <a:cs typeface="Google Sans Text"/>
              <a:sym typeface="Google Sans Text"/>
            </a:endParaRPr>
          </a:p>
        </p:txBody>
      </p:sp>
      <p:sp>
        <p:nvSpPr>
          <p:cNvPr id="1672" name="Google Shape;1672;p236"/>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6</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673" name="Google Shape;1673;p236"/>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237"/>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08 </a:t>
            </a:r>
            <a:endParaRPr sz="4800">
              <a:solidFill>
                <a:srgbClr val="202124"/>
              </a:solidFill>
              <a:latin typeface="Google Sans Medium"/>
              <a:ea typeface="Google Sans Medium"/>
              <a:cs typeface="Google Sans Medium"/>
              <a:sym typeface="Google Sans Medium"/>
            </a:endParaRPr>
          </a:p>
        </p:txBody>
      </p:sp>
      <p:sp>
        <p:nvSpPr>
          <p:cNvPr id="1679" name="Google Shape;1679;p237"/>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0" name="Google Shape;1680;p237"/>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681" name="Google Shape;1681;p237"/>
          <p:cNvSpPr txBox="1"/>
          <p:nvPr/>
        </p:nvSpPr>
        <p:spPr>
          <a:xfrm>
            <a:off x="7541025" y="4134750"/>
            <a:ext cx="9832800" cy="50889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Font typeface="Google Sans"/>
              <a:buAutoNum type="alphaUcPeriod"/>
            </a:pPr>
            <a:r>
              <a:rPr lang="en" sz="1800">
                <a:latin typeface="Google Sans"/>
                <a:ea typeface="Google Sans"/>
                <a:cs typeface="Google Sans"/>
                <a:sym typeface="Google Sans"/>
              </a:rPr>
              <a:t>Use ssh to connect to  the Compute Engine instance where Cloud Run is running. Run the command 'python3 -m pdb app.py' to debug the application.</a:t>
            </a:r>
            <a:endParaRPr sz="1800">
              <a:latin typeface="Google Sans"/>
              <a:ea typeface="Google Sans"/>
              <a:cs typeface="Google Sans"/>
              <a:sym typeface="Google Sans"/>
            </a:endParaRPr>
          </a:p>
          <a:p>
            <a:pPr indent="-342900" lvl="0" marL="457200" rtl="0" algn="l">
              <a:lnSpc>
                <a:spcPct val="115000"/>
              </a:lnSpc>
              <a:spcBef>
                <a:spcPts val="1000"/>
              </a:spcBef>
              <a:spcAft>
                <a:spcPts val="0"/>
              </a:spcAft>
              <a:buSzPts val="1800"/>
              <a:buFont typeface="Google Sans"/>
              <a:buAutoNum type="alphaUcPeriod"/>
            </a:pPr>
            <a:r>
              <a:rPr lang="en" sz="1800">
                <a:latin typeface="Google Sans"/>
                <a:ea typeface="Google Sans"/>
                <a:cs typeface="Google Sans"/>
                <a:sym typeface="Google Sans"/>
              </a:rPr>
              <a:t>Use ssh to connect to the Compute Engine instance where Cloud Run is running. Use the command 'pip install google-python-cloud-debugger' to install Cloud Debugger. Use the 'gcloud debug' command to debug the application. </a:t>
            </a:r>
            <a:endParaRPr sz="1800">
              <a:latin typeface="Google Sans"/>
              <a:ea typeface="Google Sans"/>
              <a:cs typeface="Google Sans"/>
              <a:sym typeface="Google Sans"/>
            </a:endParaRPr>
          </a:p>
          <a:p>
            <a:pPr indent="-342900" lvl="0" marL="457200" rtl="0" algn="l">
              <a:lnSpc>
                <a:spcPct val="115000"/>
              </a:lnSpc>
              <a:spcBef>
                <a:spcPts val="1000"/>
              </a:spcBef>
              <a:spcAft>
                <a:spcPts val="0"/>
              </a:spcAft>
              <a:buSzPts val="1800"/>
              <a:buFont typeface="Google Sans"/>
              <a:buAutoNum type="alphaUcPeriod"/>
            </a:pPr>
            <a:r>
              <a:rPr lang="en" sz="1800">
                <a:latin typeface="Google Sans"/>
                <a:ea typeface="Google Sans"/>
                <a:cs typeface="Google Sans"/>
                <a:sym typeface="Google Sans"/>
              </a:rPr>
              <a:t>Modify the Dockerfile for the Cloud Run application. Change the RUN command to 'python3 -m pdb /app.py'. Modify the script to import pdb. Deploy to Cloud Run as a canary build.</a:t>
            </a:r>
            <a:endParaRPr sz="1800">
              <a:latin typeface="Google Sans"/>
              <a:ea typeface="Google Sans"/>
              <a:cs typeface="Google Sans"/>
              <a:sym typeface="Google Sans"/>
            </a:endParaRPr>
          </a:p>
          <a:p>
            <a:pPr indent="-342900" lvl="0" marL="457200" rtl="0" algn="l">
              <a:lnSpc>
                <a:spcPct val="115000"/>
              </a:lnSpc>
              <a:spcBef>
                <a:spcPts val="1200"/>
              </a:spcBef>
              <a:spcAft>
                <a:spcPts val="1000"/>
              </a:spcAft>
              <a:buSzPts val="1800"/>
              <a:buFont typeface="Google Sans"/>
              <a:buAutoNum type="alphaUcPeriod"/>
            </a:pPr>
            <a:r>
              <a:rPr lang="en" sz="1800">
                <a:latin typeface="Google Sans"/>
                <a:ea typeface="Google Sans"/>
                <a:cs typeface="Google Sans"/>
                <a:sym typeface="Google Sans"/>
              </a:rPr>
              <a:t>Modify the Dockerfile for the Cloud Run application. Add 'RUN 'pip install google-python-cloud-debugger' to the Dockerfile. Modify the script to import googleclouddebugger. Use 'gcloud debug' to debug the application. </a:t>
            </a:r>
            <a:endParaRPr sz="1800">
              <a:solidFill>
                <a:schemeClr val="dk1"/>
              </a:solidFill>
              <a:latin typeface="Google Sans"/>
              <a:ea typeface="Google Sans"/>
              <a:cs typeface="Google Sans"/>
              <a:sym typeface="Google Sans"/>
            </a:endParaRPr>
          </a:p>
        </p:txBody>
      </p:sp>
      <p:sp>
        <p:nvSpPr>
          <p:cNvPr id="1682" name="Google Shape;1682;p237"/>
          <p:cNvSpPr txBox="1"/>
          <p:nvPr/>
        </p:nvSpPr>
        <p:spPr>
          <a:xfrm>
            <a:off x="914350" y="4134750"/>
            <a:ext cx="5676000" cy="3902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800">
                <a:solidFill>
                  <a:schemeClr val="dk1"/>
                </a:solidFill>
                <a:latin typeface="Google Sans"/>
                <a:ea typeface="Google Sans"/>
                <a:cs typeface="Google Sans"/>
                <a:sym typeface="Google Sans"/>
              </a:rPr>
              <a:t>You are using Cloud Run to deploy a Flask web application named app.py written in Python. In your testing and staging environments, the application performed as expected. When the application was deployed to production, product search results displayed products that should have been filtered out based on the user's preferences. The developer believes this performance issue would result from the 'user.productFilter' variable either not being set or not being evaluated correctly. You want visibility into what is happening, but also want to minimize user impact, because this is not a critical bug. </a:t>
            </a:r>
            <a:endParaRPr sz="1800">
              <a:solidFill>
                <a:schemeClr val="dk1"/>
              </a:solidFill>
              <a:latin typeface="Google Sans"/>
              <a:ea typeface="Google Sans"/>
              <a:cs typeface="Google Sans"/>
              <a:sym typeface="Google Sans"/>
            </a:endParaRPr>
          </a:p>
        </p:txBody>
      </p:sp>
      <p:sp>
        <p:nvSpPr>
          <p:cNvPr id="1683" name="Google Shape;1683;p237"/>
          <p:cNvSpPr/>
          <p:nvPr/>
        </p:nvSpPr>
        <p:spPr>
          <a:xfrm rot="5400000">
            <a:off x="2858900" y="5179850"/>
            <a:ext cx="788400" cy="6505800"/>
          </a:xfrm>
          <a:prstGeom prst="round2SameRect">
            <a:avLst>
              <a:gd fmla="val 10129"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FFFFFF"/>
              </a:solidFill>
              <a:latin typeface="Google Sans Text"/>
              <a:ea typeface="Google Sans Text"/>
              <a:cs typeface="Google Sans Text"/>
              <a:sym typeface="Google Sans Text"/>
            </a:endParaRPr>
          </a:p>
        </p:txBody>
      </p:sp>
      <p:sp>
        <p:nvSpPr>
          <p:cNvPr id="1684" name="Google Shape;1684;p237"/>
          <p:cNvSpPr txBox="1"/>
          <p:nvPr/>
        </p:nvSpPr>
        <p:spPr>
          <a:xfrm>
            <a:off x="914350" y="81179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Google Sans Text"/>
                <a:ea typeface="Google Sans Text"/>
                <a:cs typeface="Google Sans Text"/>
                <a:sym typeface="Google Sans Text"/>
              </a:rPr>
              <a:t>What should you do?</a:t>
            </a:r>
            <a:endParaRPr sz="1800">
              <a:solidFill>
                <a:srgbClr val="FFFFFF"/>
              </a:solidFill>
              <a:latin typeface="Google Sans Text"/>
              <a:ea typeface="Google Sans Text"/>
              <a:cs typeface="Google Sans Text"/>
              <a:sym typeface="Google Sans Text"/>
            </a:endParaRPr>
          </a:p>
        </p:txBody>
      </p:sp>
      <p:sp>
        <p:nvSpPr>
          <p:cNvPr id="1685" name="Google Shape;1685;p237"/>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6</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3</a:t>
            </a:r>
            <a:endParaRPr sz="5700">
              <a:solidFill>
                <a:srgbClr val="3C4043"/>
              </a:solidFill>
              <a:latin typeface="Roboto Mono"/>
              <a:ea typeface="Roboto Mono"/>
              <a:cs typeface="Roboto Mono"/>
              <a:sym typeface="Roboto Mono"/>
            </a:endParaRPr>
          </a:p>
        </p:txBody>
      </p:sp>
      <p:sp>
        <p:nvSpPr>
          <p:cNvPr id="1686" name="Google Shape;1686;p237"/>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238"/>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09 </a:t>
            </a:r>
            <a:endParaRPr sz="4800">
              <a:solidFill>
                <a:srgbClr val="202124"/>
              </a:solidFill>
              <a:latin typeface="Google Sans Medium"/>
              <a:ea typeface="Google Sans Medium"/>
              <a:cs typeface="Google Sans Medium"/>
              <a:sym typeface="Google Sans Medium"/>
            </a:endParaRPr>
          </a:p>
        </p:txBody>
      </p:sp>
      <p:sp>
        <p:nvSpPr>
          <p:cNvPr id="1692" name="Google Shape;1692;p238"/>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3" name="Google Shape;1693;p238"/>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694" name="Google Shape;1694;p238"/>
          <p:cNvSpPr txBox="1"/>
          <p:nvPr/>
        </p:nvSpPr>
        <p:spPr>
          <a:xfrm>
            <a:off x="7172700" y="3072500"/>
            <a:ext cx="10201200" cy="62274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Increase the maximum number of instances in the MIG 									and verify that this resolves the issue. Ensure that the 									ticket is annotated with your solution. Create a normal 									work ticket for the application developer with a link to 									the incident. Mark the incident as closed.  </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Check the incident documentation or labels to determine the on-call contact. Appoint an incident commander, and open a chat channel, or conference call for emergency response. Investigate and resolve the issue by increasing the maximum number of instances in the MIG, and verify that this resolves the issue. Mark the incident as closed.</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Increase the maximum number of instances in the MIG and verify that this resolves the issue. Check the incident documentation or labels to determine the on-call contact. Appoint an incident commander, and open a chat channel, or conference call for emergency response. Investigate and resolve the root cause of the issue. Write a blameless post-mortem and identify steps to prevent the issue, to ensure a culture of continuous improvement.</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100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Verify the high CPU is not user impacting, increase the maximum number of instances in the MIG and verify that this resolves the issue.</a:t>
            </a:r>
            <a:endParaRPr sz="1800">
              <a:solidFill>
                <a:schemeClr val="dk1"/>
              </a:solidFill>
              <a:latin typeface="Google Sans Text"/>
              <a:ea typeface="Google Sans Text"/>
              <a:cs typeface="Google Sans Text"/>
              <a:sym typeface="Google Sans Text"/>
            </a:endParaRPr>
          </a:p>
        </p:txBody>
      </p:sp>
      <p:sp>
        <p:nvSpPr>
          <p:cNvPr id="1695" name="Google Shape;1695;p238"/>
          <p:cNvSpPr txBox="1"/>
          <p:nvPr/>
        </p:nvSpPr>
        <p:spPr>
          <a:xfrm>
            <a:off x="914350" y="3072500"/>
            <a:ext cx="5376600" cy="39021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800">
                <a:solidFill>
                  <a:schemeClr val="dk1"/>
                </a:solidFill>
                <a:latin typeface="Google Sans Text"/>
                <a:ea typeface="Google Sans Text"/>
                <a:cs typeface="Google Sans Text"/>
                <a:sym typeface="Google Sans Text"/>
              </a:rPr>
              <a:t>Cymbal Direct has a new social media integration service that pulls images of its products from social media sites and displays them in a gallery of customer images on your online store. You receive an alert from Cloud Monitoring at 3:34 AM on Saturday. The store is still online, but the gallery does not appear. The CPU utilization is 30% higher than expected on the VMs running the service, which causes the managed instance group (MIG) to scale to the maximum number of instances. You verify that the issue is real by checking the site and by checking the incidents timeline. </a:t>
            </a:r>
            <a:endParaRPr sz="1800">
              <a:solidFill>
                <a:schemeClr val="dk1"/>
              </a:solidFill>
              <a:latin typeface="Google Sans Text"/>
              <a:ea typeface="Google Sans Text"/>
              <a:cs typeface="Google Sans Text"/>
              <a:sym typeface="Google Sans Text"/>
            </a:endParaRPr>
          </a:p>
        </p:txBody>
      </p:sp>
      <p:sp>
        <p:nvSpPr>
          <p:cNvPr id="1696" name="Google Shape;1696;p238"/>
          <p:cNvSpPr/>
          <p:nvPr/>
        </p:nvSpPr>
        <p:spPr>
          <a:xfrm rot="5400000">
            <a:off x="2742775" y="5296100"/>
            <a:ext cx="788400" cy="6273300"/>
          </a:xfrm>
          <a:prstGeom prst="round2SameRect">
            <a:avLst>
              <a:gd fmla="val 10129"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FFFFFF"/>
              </a:solidFill>
              <a:latin typeface="Google Sans Text"/>
              <a:ea typeface="Google Sans Text"/>
              <a:cs typeface="Google Sans Text"/>
              <a:sym typeface="Google Sans Text"/>
            </a:endParaRPr>
          </a:p>
        </p:txBody>
      </p:sp>
      <p:sp>
        <p:nvSpPr>
          <p:cNvPr id="1697" name="Google Shape;1697;p238"/>
          <p:cNvSpPr txBox="1"/>
          <p:nvPr/>
        </p:nvSpPr>
        <p:spPr>
          <a:xfrm>
            <a:off x="914350" y="8117900"/>
            <a:ext cx="4852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Google Sans Text"/>
                <a:ea typeface="Google Sans Text"/>
                <a:cs typeface="Google Sans Text"/>
                <a:sym typeface="Google Sans Text"/>
              </a:rPr>
              <a:t>What should you do to resolve the issue?</a:t>
            </a:r>
            <a:endParaRPr sz="1800">
              <a:solidFill>
                <a:srgbClr val="FFFFFF"/>
              </a:solidFill>
              <a:latin typeface="Google Sans Text"/>
              <a:ea typeface="Google Sans Text"/>
              <a:cs typeface="Google Sans Text"/>
              <a:sym typeface="Google Sans Text"/>
            </a:endParaRPr>
          </a:p>
        </p:txBody>
      </p:sp>
      <p:sp>
        <p:nvSpPr>
          <p:cNvPr id="1698" name="Google Shape;1698;p238"/>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6</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1699" name="Google Shape;1699;p238"/>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239"/>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10 </a:t>
            </a:r>
            <a:endParaRPr sz="4800">
              <a:solidFill>
                <a:srgbClr val="202124"/>
              </a:solidFill>
              <a:latin typeface="Google Sans Medium"/>
              <a:ea typeface="Google Sans Medium"/>
              <a:cs typeface="Google Sans Medium"/>
              <a:sym typeface="Google Sans Medium"/>
            </a:endParaRPr>
          </a:p>
        </p:txBody>
      </p:sp>
      <p:sp>
        <p:nvSpPr>
          <p:cNvPr id="1705" name="Google Shape;1705;p239"/>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6" name="Google Shape;1706;p239"/>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1707" name="Google Shape;1707;p239"/>
          <p:cNvSpPr txBox="1"/>
          <p:nvPr/>
        </p:nvSpPr>
        <p:spPr>
          <a:xfrm>
            <a:off x="5914550" y="3067950"/>
            <a:ext cx="11459400" cy="61686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Adopt Google Cloud’s operations suite to gain visibility into the 								environment. Use Cloud Trace for distributed tracing, Cloud Logging 									for logging, and Cloud Monitoring for monitoring, alerting, and 								dashboards. Only page the on-call contact about novel issues or 									events that haven’t been seen before. Use GNU Privacy Guard (GPG) 									to check container image signatures and ensure that only signed containers are deployed.</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Adopt Google Cloud’s operations suite to gain visibility into the environment. Use Cloud Trace for distributed tracing, Cloud Logging for logging, and Cloud Monitoring for monitoring, alerting, and dashboards. Page the on-call contact when issues that affect resources in the environment are detected. Use GPG to check container image signatures and ensure that only signed containers are deployed.</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Adopt Google Cloud’s operations suite to gain visibility into the environment. Use Cloud Trace for distributed tracing, Cloud Logging for logging, and Cloud Monitoring for monitoring, alerting, and dashboards. Only page the on-call contact about novel issues that violate a SLO or events that haven’t been seen before. Use Binary Authorization to ensure that only signed container images are deployed.</a:t>
            </a:r>
            <a:endParaRPr sz="1800">
              <a:solidFill>
                <a:schemeClr val="dk1"/>
              </a:solidFill>
              <a:latin typeface="Google Sans Text"/>
              <a:ea typeface="Google Sans Text"/>
              <a:cs typeface="Google Sans Text"/>
              <a:sym typeface="Google Sans Text"/>
            </a:endParaRPr>
          </a:p>
          <a:p>
            <a:pPr indent="-342900" lvl="0" marL="457200" rtl="0" algn="l">
              <a:lnSpc>
                <a:spcPct val="115000"/>
              </a:lnSpc>
              <a:spcBef>
                <a:spcPts val="1000"/>
              </a:spcBef>
              <a:spcAft>
                <a:spcPts val="1000"/>
              </a:spcAft>
              <a:buClr>
                <a:schemeClr val="dk1"/>
              </a:buClr>
              <a:buSzPts val="1800"/>
              <a:buFont typeface="Google Sans Text"/>
              <a:buAutoNum type="alphaUcPeriod"/>
            </a:pPr>
            <a:r>
              <a:rPr lang="en" sz="1800">
                <a:solidFill>
                  <a:schemeClr val="dk1"/>
                </a:solidFill>
                <a:latin typeface="Google Sans Text"/>
                <a:ea typeface="Google Sans Text"/>
                <a:cs typeface="Google Sans Text"/>
                <a:sym typeface="Google Sans Text"/>
              </a:rPr>
              <a:t>Adopt Google Cloud’s operations suite to gain visibility into the environment. Use Cloud Trace for distributed tracing, Cloud Logging for logging, and Cloud Monitoring for monitoring, alerting, and dashboards. Page the on-call contact when issues that affect resources in the environment are detected. Use Binary Authorization to ensure that only signed container images are deployed.</a:t>
            </a:r>
            <a:endParaRPr sz="1800">
              <a:solidFill>
                <a:schemeClr val="dk1"/>
              </a:solidFill>
              <a:latin typeface="Google Sans Text"/>
              <a:ea typeface="Google Sans Text"/>
              <a:cs typeface="Google Sans Text"/>
              <a:sym typeface="Google Sans Text"/>
            </a:endParaRPr>
          </a:p>
        </p:txBody>
      </p:sp>
      <p:sp>
        <p:nvSpPr>
          <p:cNvPr id="1708" name="Google Shape;1708;p239"/>
          <p:cNvSpPr txBox="1"/>
          <p:nvPr/>
        </p:nvSpPr>
        <p:spPr>
          <a:xfrm>
            <a:off x="914350" y="3067950"/>
            <a:ext cx="4165800" cy="35844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1800">
                <a:solidFill>
                  <a:schemeClr val="dk1"/>
                </a:solidFill>
                <a:latin typeface="Google Sans Text"/>
                <a:ea typeface="Google Sans Text"/>
                <a:cs typeface="Google Sans Text"/>
                <a:sym typeface="Google Sans Text"/>
              </a:rPr>
              <a:t>You need to adopt Site Reliability Engineering principles and increase visibility into your environment. You want to minimize management overhead and reduce noise generated by the information being collected. You also want to streamline the process of reacting to analyzing and improving your environment, and to ensure that only trusted container images are deployed to production. </a:t>
            </a:r>
            <a:endParaRPr sz="1800">
              <a:solidFill>
                <a:schemeClr val="dk1"/>
              </a:solidFill>
              <a:latin typeface="Google Sans Text"/>
              <a:ea typeface="Google Sans Text"/>
              <a:cs typeface="Google Sans Text"/>
              <a:sym typeface="Google Sans Text"/>
            </a:endParaRPr>
          </a:p>
        </p:txBody>
      </p:sp>
      <p:sp>
        <p:nvSpPr>
          <p:cNvPr id="1709" name="Google Shape;1709;p239"/>
          <p:cNvSpPr/>
          <p:nvPr/>
        </p:nvSpPr>
        <p:spPr>
          <a:xfrm rot="5400000">
            <a:off x="2146025" y="4597400"/>
            <a:ext cx="788400" cy="5079900"/>
          </a:xfrm>
          <a:prstGeom prst="round2SameRect">
            <a:avLst>
              <a:gd fmla="val 101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FFFFFF"/>
              </a:solidFill>
              <a:latin typeface="Google Sans Text"/>
              <a:ea typeface="Google Sans Text"/>
              <a:cs typeface="Google Sans Text"/>
              <a:sym typeface="Google Sans Text"/>
            </a:endParaRPr>
          </a:p>
        </p:txBody>
      </p:sp>
      <p:sp>
        <p:nvSpPr>
          <p:cNvPr id="1710" name="Google Shape;1710;p239"/>
          <p:cNvSpPr txBox="1"/>
          <p:nvPr/>
        </p:nvSpPr>
        <p:spPr>
          <a:xfrm>
            <a:off x="914350" y="682250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Google Sans Text"/>
                <a:ea typeface="Google Sans Text"/>
                <a:cs typeface="Google Sans Text"/>
                <a:sym typeface="Google Sans Text"/>
              </a:rPr>
              <a:t>What should you do?</a:t>
            </a:r>
            <a:endParaRPr sz="1800">
              <a:solidFill>
                <a:srgbClr val="FFFFFF"/>
              </a:solidFill>
              <a:latin typeface="Google Sans Text"/>
              <a:ea typeface="Google Sans Text"/>
              <a:cs typeface="Google Sans Text"/>
              <a:sym typeface="Google Sans Text"/>
            </a:endParaRPr>
          </a:p>
        </p:txBody>
      </p:sp>
      <p:sp>
        <p:nvSpPr>
          <p:cNvPr id="1711" name="Google Shape;1711;p239"/>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6</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1712" name="Google Shape;1712;p239"/>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40"/>
          <p:cNvSpPr/>
          <p:nvPr/>
        </p:nvSpPr>
        <p:spPr>
          <a:xfrm>
            <a:off x="1733400" y="3413400"/>
            <a:ext cx="7938000" cy="848400"/>
          </a:xfrm>
          <a:prstGeom prst="roundRect">
            <a:avLst>
              <a:gd fmla="val 2673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40"/>
          <p:cNvSpPr/>
          <p:nvPr/>
        </p:nvSpPr>
        <p:spPr>
          <a:xfrm>
            <a:off x="362405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40"/>
          <p:cNvSpPr txBox="1"/>
          <p:nvPr/>
        </p:nvSpPr>
        <p:spPr>
          <a:xfrm>
            <a:off x="3863500" y="737447"/>
            <a:ext cx="10201200" cy="17736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Ensuring solution and </a:t>
            </a:r>
            <a:endParaRPr sz="4800">
              <a:solidFill>
                <a:srgbClr val="202124"/>
              </a:solidFill>
              <a:latin typeface="Google Sans Medium"/>
              <a:ea typeface="Google Sans Medium"/>
              <a:cs typeface="Google Sans Medium"/>
              <a:sym typeface="Google Sans Medium"/>
            </a:endParaRPr>
          </a:p>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operations reliability</a:t>
            </a:r>
            <a:endParaRPr sz="4800">
              <a:solidFill>
                <a:srgbClr val="202124"/>
              </a:solidFill>
              <a:latin typeface="Google Sans Medium"/>
              <a:ea typeface="Google Sans Medium"/>
              <a:cs typeface="Google Sans Medium"/>
              <a:sym typeface="Google Sans Medium"/>
            </a:endParaRPr>
          </a:p>
        </p:txBody>
      </p:sp>
      <p:sp>
        <p:nvSpPr>
          <p:cNvPr id="1720" name="Google Shape;1720;p240"/>
          <p:cNvSpPr txBox="1"/>
          <p:nvPr/>
        </p:nvSpPr>
        <p:spPr>
          <a:xfrm>
            <a:off x="2403650" y="4601450"/>
            <a:ext cx="94287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chemeClr val="hlink"/>
                </a:solidFill>
                <a:latin typeface="Google Sans"/>
                <a:ea typeface="Google Sans"/>
                <a:cs typeface="Google Sans"/>
                <a:sym typeface="Google Sans"/>
                <a:hlinkClick r:id="rId3"/>
              </a:rPr>
              <a:t>Google Cloud operations suite documentation</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2200" u="sng">
              <a:solidFill>
                <a:srgbClr val="3367D6"/>
              </a:solidFill>
              <a:highlight>
                <a:srgbClr val="FFFFFF"/>
              </a:highlight>
              <a:latin typeface="Google Sans"/>
              <a:ea typeface="Google Sans"/>
              <a:cs typeface="Google Sans"/>
              <a:sym typeface="Google Sans"/>
            </a:endParaRPr>
          </a:p>
        </p:txBody>
      </p:sp>
      <p:sp>
        <p:nvSpPr>
          <p:cNvPr id="1721" name="Google Shape;1721;p240"/>
          <p:cNvSpPr txBox="1"/>
          <p:nvPr/>
        </p:nvSpPr>
        <p:spPr>
          <a:xfrm>
            <a:off x="2403650" y="3476875"/>
            <a:ext cx="10201200" cy="6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Google Sans"/>
                <a:ea typeface="Google Sans"/>
                <a:cs typeface="Google Sans"/>
                <a:sym typeface="Google Sans"/>
              </a:rPr>
              <a:t>Resources to </a:t>
            </a:r>
            <a:r>
              <a:rPr lang="en" sz="3200">
                <a:solidFill>
                  <a:srgbClr val="FFFFFF"/>
                </a:solidFill>
                <a:latin typeface="Google Sans"/>
                <a:ea typeface="Google Sans"/>
                <a:cs typeface="Google Sans"/>
                <a:sym typeface="Google Sans"/>
              </a:rPr>
              <a:t>start your journey</a:t>
            </a:r>
            <a:endParaRPr sz="3200">
              <a:solidFill>
                <a:srgbClr val="FFFFFF"/>
              </a:solidFill>
              <a:latin typeface="Google Sans"/>
              <a:ea typeface="Google Sans"/>
              <a:cs typeface="Google Sans"/>
              <a:sym typeface="Google Sans"/>
            </a:endParaRPr>
          </a:p>
        </p:txBody>
      </p:sp>
      <p:pic>
        <p:nvPicPr>
          <p:cNvPr id="1722" name="Google Shape;1722;p240"/>
          <p:cNvPicPr preferRelativeResize="0"/>
          <p:nvPr/>
        </p:nvPicPr>
        <p:blipFill rotWithShape="1">
          <a:blip r:embed="rId4">
            <a:alphaModFix/>
          </a:blip>
          <a:srcRect b="0" l="0" r="0" t="0"/>
          <a:stretch/>
        </p:blipFill>
        <p:spPr>
          <a:xfrm>
            <a:off x="10696563" y="0"/>
            <a:ext cx="7439025" cy="10287000"/>
          </a:xfrm>
          <a:prstGeom prst="rect">
            <a:avLst/>
          </a:prstGeom>
          <a:noFill/>
          <a:ln>
            <a:noFill/>
          </a:ln>
        </p:spPr>
      </p:pic>
      <p:sp>
        <p:nvSpPr>
          <p:cNvPr id="1723" name="Google Shape;1723;p240"/>
          <p:cNvSpPr txBox="1"/>
          <p:nvPr/>
        </p:nvSpPr>
        <p:spPr>
          <a:xfrm>
            <a:off x="762000" y="1048350"/>
            <a:ext cx="1777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6</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1724" name="Google Shape;1724;p240"/>
          <p:cNvSpPr txBox="1"/>
          <p:nvPr/>
        </p:nvSpPr>
        <p:spPr>
          <a:xfrm>
            <a:off x="10378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725" name="Google Shape;1725;p240"/>
          <p:cNvSpPr txBox="1"/>
          <p:nvPr/>
        </p:nvSpPr>
        <p:spPr>
          <a:xfrm>
            <a:off x="22098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6</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4</a:t>
            </a:r>
            <a:endParaRPr sz="5700">
              <a:solidFill>
                <a:srgbClr val="3C4043"/>
              </a:solidFill>
              <a:latin typeface="Roboto Mono"/>
              <a:ea typeface="Roboto Mono"/>
              <a:cs typeface="Roboto Mono"/>
              <a:sym typeface="Roboto Mono"/>
            </a:endParaRPr>
          </a:p>
        </p:txBody>
      </p:sp>
      <p:sp>
        <p:nvSpPr>
          <p:cNvPr id="1726" name="Google Shape;1726;p240"/>
          <p:cNvSpPr txBox="1"/>
          <p:nvPr/>
        </p:nvSpPr>
        <p:spPr>
          <a:xfrm>
            <a:off x="2485691"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1727" name="Google Shape;1727;p240"/>
          <p:cNvSpPr txBox="1"/>
          <p:nvPr/>
        </p:nvSpPr>
        <p:spPr>
          <a:xfrm>
            <a:off x="2403650" y="4601450"/>
            <a:ext cx="8152800" cy="42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u="sng">
                <a:solidFill>
                  <a:srgbClr val="1A73E8"/>
                </a:solidFill>
                <a:latin typeface="Google Sans"/>
                <a:ea typeface="Google Sans"/>
                <a:cs typeface="Google Sans"/>
                <a:sym typeface="Google Sans"/>
                <a:hlinkClick r:id="rId5">
                  <a:extLst>
                    <a:ext uri="{A12FA001-AC4F-418D-AE19-62706E023703}">
                      <ahyp:hlinkClr val="tx"/>
                    </a:ext>
                  </a:extLst>
                </a:hlinkClick>
              </a:rPr>
              <a:t>Google Cloud operations suite documentation</a:t>
            </a:r>
            <a:r>
              <a:rPr lang="en" sz="2200" u="sng">
                <a:solidFill>
                  <a:srgbClr val="1A73E8"/>
                </a:solidFill>
                <a:latin typeface="Google Sans"/>
                <a:ea typeface="Google Sans"/>
                <a:cs typeface="Google Sans"/>
                <a:sym typeface="Google Sans"/>
              </a:rPr>
              <a:t> </a:t>
            </a:r>
            <a:endParaRPr sz="2200" u="sng">
              <a:solidFill>
                <a:srgbClr val="1A73E8"/>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rgbClr val="1A73E8"/>
                </a:solidFill>
                <a:latin typeface="Google Sans"/>
                <a:ea typeface="Google Sans"/>
                <a:cs typeface="Google Sans"/>
                <a:sym typeface="Google Sans"/>
                <a:hlinkClick r:id="rId6">
                  <a:extLst>
                    <a:ext uri="{A12FA001-AC4F-418D-AE19-62706E023703}">
                      <ahyp:hlinkClr val="tx"/>
                    </a:ext>
                  </a:extLst>
                </a:hlinkClick>
              </a:rPr>
              <a:t>Operations: Cloud Monitoring &amp; Logging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rgbClr val="1A73E8"/>
                </a:solidFill>
                <a:latin typeface="Google Sans"/>
                <a:ea typeface="Google Sans"/>
                <a:cs typeface="Google Sans"/>
                <a:sym typeface="Google Sans"/>
                <a:hlinkClick r:id="rId7">
                  <a:extLst>
                    <a:ext uri="{A12FA001-AC4F-418D-AE19-62706E023703}">
                      <ahyp:hlinkClr val="tx"/>
                    </a:ext>
                  </a:extLst>
                </a:hlinkClick>
              </a:rPr>
              <a:t>Cloud operations grows with monitoring, logging, more | Google Cloud Blog</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rgbClr val="1A73E8"/>
                </a:solidFill>
                <a:latin typeface="Google Sans"/>
                <a:ea typeface="Google Sans"/>
                <a:cs typeface="Google Sans"/>
                <a:sym typeface="Google Sans"/>
                <a:hlinkClick r:id="rId8">
                  <a:extLst>
                    <a:ext uri="{A12FA001-AC4F-418D-AE19-62706E023703}">
                      <ahyp:hlinkClr val="tx"/>
                    </a:ext>
                  </a:extLst>
                </a:hlinkClick>
              </a:rPr>
              <a:t>Continuous Delivery | Google Cloud</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rgbClr val="1A73E8"/>
                </a:solidFill>
                <a:latin typeface="Google Sans"/>
                <a:ea typeface="Google Sans"/>
                <a:cs typeface="Google Sans"/>
                <a:sym typeface="Google Sans"/>
                <a:hlinkClick r:id="rId9">
                  <a:extLst>
                    <a:ext uri="{A12FA001-AC4F-418D-AE19-62706E023703}">
                      <ahyp:hlinkClr val="tx"/>
                    </a:ext>
                  </a:extLst>
                </a:hlinkClick>
              </a:rPr>
              <a:t>Concepts | Google Cloud Deploy</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200" u="sng">
                <a:solidFill>
                  <a:srgbClr val="1A73E8"/>
                </a:solidFill>
                <a:latin typeface="Google Sans"/>
                <a:ea typeface="Google Sans"/>
                <a:cs typeface="Google Sans"/>
                <a:sym typeface="Google Sans"/>
                <a:hlinkClick r:id="rId10">
                  <a:extLst>
                    <a:ext uri="{A12FA001-AC4F-418D-AE19-62706E023703}">
                      <ahyp:hlinkClr val="tx"/>
                    </a:ext>
                  </a:extLst>
                </a:hlinkClick>
              </a:rPr>
              <a:t>Adopting SLOs | Cloud Architecture Center</a:t>
            </a:r>
            <a:r>
              <a:rPr lang="en" sz="2200" u="sng">
                <a:solidFill>
                  <a:srgbClr val="3367D6"/>
                </a:solidFill>
                <a:latin typeface="Google Sans"/>
                <a:ea typeface="Google Sans"/>
                <a:cs typeface="Google Sans"/>
                <a:sym typeface="Google Sans"/>
              </a:rPr>
              <a:t> </a:t>
            </a:r>
            <a:endParaRPr sz="2200" u="sng">
              <a:solidFill>
                <a:srgbClr val="3367D6"/>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sz="2200" u="sng">
              <a:solidFill>
                <a:srgbClr val="3367D6"/>
              </a:solidFill>
              <a:highlight>
                <a:srgbClr val="FFFFFF"/>
              </a:highlight>
              <a:latin typeface="Google Sans"/>
              <a:ea typeface="Google Sans"/>
              <a:cs typeface="Google Sans"/>
              <a:sym typeface="Google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241"/>
          <p:cNvSpPr txBox="1"/>
          <p:nvPr/>
        </p:nvSpPr>
        <p:spPr>
          <a:xfrm>
            <a:off x="914400" y="3072500"/>
            <a:ext cx="8153700" cy="4138800"/>
          </a:xfrm>
          <a:prstGeom prst="rect">
            <a:avLst/>
          </a:prstGeom>
          <a:noFill/>
          <a:ln>
            <a:noFill/>
          </a:ln>
        </p:spPr>
        <p:txBody>
          <a:bodyPr anchorCtr="0" anchor="ctr" bIns="0" lIns="0" spcFirstLastPara="1" rIns="182850"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Analyzing a case study: Dress4Win</a:t>
            </a:r>
            <a:endParaRPr sz="4800">
              <a:solidFill>
                <a:srgbClr val="202124"/>
              </a:solidFill>
              <a:latin typeface="Google Sans Medium"/>
              <a:ea typeface="Google Sans Medium"/>
              <a:cs typeface="Google Sans Medium"/>
              <a:sym typeface="Google Sans Medium"/>
            </a:endParaRPr>
          </a:p>
        </p:txBody>
      </p:sp>
      <p:pic>
        <p:nvPicPr>
          <p:cNvPr id="1733" name="Google Shape;1733;p241"/>
          <p:cNvPicPr preferRelativeResize="0"/>
          <p:nvPr/>
        </p:nvPicPr>
        <p:blipFill>
          <a:blip r:embed="rId3">
            <a:alphaModFix/>
          </a:blip>
          <a:stretch>
            <a:fillRect/>
          </a:stretch>
        </p:blipFill>
        <p:spPr>
          <a:xfrm>
            <a:off x="9636475" y="2546560"/>
            <a:ext cx="7737523" cy="573897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cxnSp>
        <p:nvCxnSpPr>
          <p:cNvPr id="1738" name="Google Shape;1738;p242"/>
          <p:cNvCxnSpPr/>
          <p:nvPr/>
        </p:nvCxnSpPr>
        <p:spPr>
          <a:xfrm>
            <a:off x="914350" y="7429075"/>
            <a:ext cx="9651000" cy="0"/>
          </a:xfrm>
          <a:prstGeom prst="straightConnector1">
            <a:avLst/>
          </a:prstGeom>
          <a:noFill/>
          <a:ln cap="flat" cmpd="sng" w="38100">
            <a:solidFill>
              <a:srgbClr val="FFFFFF"/>
            </a:solidFill>
            <a:prstDash val="solid"/>
            <a:round/>
            <a:headEnd len="med" w="med" type="none"/>
            <a:tailEnd len="med" w="med" type="none"/>
          </a:ln>
        </p:spPr>
      </p:cxnSp>
      <p:sp>
        <p:nvSpPr>
          <p:cNvPr id="1739" name="Google Shape;1739;p242"/>
          <p:cNvSpPr txBox="1"/>
          <p:nvPr/>
        </p:nvSpPr>
        <p:spPr>
          <a:xfrm>
            <a:off x="827000" y="4221100"/>
            <a:ext cx="9301200" cy="462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Dress4Win is a web-based company that helps their users organize and manage their personal wardrobe using a web app and mobile application. The company also cultivates an active social network that connects their users with designers and retailers. They monetize their services through advertising, ecommerce, referrals, and a freemium app model. The application has grown from a few servers in the founder’s garage to several hundred servers and appliances in a colocated data center. However, the capacity of their infrastructure is now insufficient for the application’s rapid growth. Because of this growth and the company’s desire to innovate faster, Dress4Win is committing to a full migration to a public cloud.</a:t>
            </a:r>
            <a:endParaRPr sz="2600">
              <a:latin typeface="Google Sans"/>
              <a:ea typeface="Google Sans"/>
              <a:cs typeface="Google Sans"/>
              <a:sym typeface="Google Sans"/>
            </a:endParaRPr>
          </a:p>
        </p:txBody>
      </p:sp>
      <p:sp>
        <p:nvSpPr>
          <p:cNvPr id="1740" name="Google Shape;1740;p242"/>
          <p:cNvSpPr/>
          <p:nvPr/>
        </p:nvSpPr>
        <p:spPr>
          <a:xfrm>
            <a:off x="8985250" y="742950"/>
            <a:ext cx="9525000" cy="1111200"/>
          </a:xfrm>
          <a:prstGeom prst="roundRect">
            <a:avLst>
              <a:gd fmla="val 2285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42"/>
          <p:cNvSpPr txBox="1"/>
          <p:nvPr/>
        </p:nvSpPr>
        <p:spPr>
          <a:xfrm>
            <a:off x="6452775" y="9205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rgbClr val="FFFFFF"/>
                </a:solidFill>
                <a:latin typeface="Google Sans Medium"/>
                <a:ea typeface="Google Sans Medium"/>
                <a:cs typeface="Google Sans Medium"/>
                <a:sym typeface="Google Sans Medium"/>
              </a:rPr>
              <a:t>Dress4Win case </a:t>
            </a:r>
            <a:r>
              <a:rPr lang="en" sz="4800">
                <a:solidFill>
                  <a:srgbClr val="FFFFFF"/>
                </a:solidFill>
                <a:latin typeface="Google Sans Medium"/>
                <a:ea typeface="Google Sans Medium"/>
                <a:cs typeface="Google Sans Medium"/>
                <a:sym typeface="Google Sans Medium"/>
              </a:rPr>
              <a:t>study</a:t>
            </a:r>
            <a:r>
              <a:rPr lang="en" sz="4800">
                <a:solidFill>
                  <a:srgbClr val="FFFFFF"/>
                </a:solidFill>
                <a:latin typeface="Google Sans Medium"/>
                <a:ea typeface="Google Sans Medium"/>
                <a:cs typeface="Google Sans Medium"/>
                <a:sym typeface="Google Sans Medium"/>
              </a:rPr>
              <a:t> - 01</a:t>
            </a:r>
            <a:endParaRPr sz="4800">
              <a:solidFill>
                <a:srgbClr val="FFFFFF"/>
              </a:solidFill>
              <a:latin typeface="Google Sans Medium"/>
              <a:ea typeface="Google Sans Medium"/>
              <a:cs typeface="Google Sans Medium"/>
              <a:sym typeface="Google Sans Medium"/>
            </a:endParaRPr>
          </a:p>
        </p:txBody>
      </p:sp>
      <p:sp>
        <p:nvSpPr>
          <p:cNvPr id="1742" name="Google Shape;1742;p242"/>
          <p:cNvSpPr txBox="1"/>
          <p:nvPr/>
        </p:nvSpPr>
        <p:spPr>
          <a:xfrm>
            <a:off x="11832350" y="4221100"/>
            <a:ext cx="5541600" cy="462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For the first phase of their migration to the cloud, Dress4Win is moving their development and test environments. They are also building a disaster recovery site, because their current infrastructure is at a single location. They are not sure which components of their architecture they can migrate as is and which components they need to change before migrating them.</a:t>
            </a:r>
            <a:endParaRPr sz="23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2600">
              <a:latin typeface="Google Sans"/>
              <a:ea typeface="Google Sans"/>
              <a:cs typeface="Google Sans"/>
              <a:sym typeface="Google Sans"/>
            </a:endParaRPr>
          </a:p>
        </p:txBody>
      </p:sp>
      <p:sp>
        <p:nvSpPr>
          <p:cNvPr id="1743" name="Google Shape;1743;p242"/>
          <p:cNvSpPr txBox="1"/>
          <p:nvPr/>
        </p:nvSpPr>
        <p:spPr>
          <a:xfrm>
            <a:off x="827000" y="2843500"/>
            <a:ext cx="57945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Company overview</a:t>
            </a:r>
            <a:endParaRPr sz="3000">
              <a:latin typeface="Google Sans Text Medium"/>
              <a:ea typeface="Google Sans Text Medium"/>
              <a:cs typeface="Google Sans Text Medium"/>
              <a:sym typeface="Google Sans Text Medium"/>
            </a:endParaRPr>
          </a:p>
        </p:txBody>
      </p:sp>
      <p:sp>
        <p:nvSpPr>
          <p:cNvPr id="1744" name="Google Shape;1744;p242"/>
          <p:cNvSpPr txBox="1"/>
          <p:nvPr/>
        </p:nvSpPr>
        <p:spPr>
          <a:xfrm>
            <a:off x="11832350" y="2843500"/>
            <a:ext cx="59850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Solution concept</a:t>
            </a:r>
            <a:endParaRPr sz="3000">
              <a:latin typeface="Google Sans Text Medium"/>
              <a:ea typeface="Google Sans Text Medium"/>
              <a:cs typeface="Google Sans Text Medium"/>
              <a:sym typeface="Google Sans Text Medium"/>
            </a:endParaRPr>
          </a:p>
        </p:txBody>
      </p:sp>
      <p:cxnSp>
        <p:nvCxnSpPr>
          <p:cNvPr id="1745" name="Google Shape;1745;p242"/>
          <p:cNvCxnSpPr/>
          <p:nvPr/>
        </p:nvCxnSpPr>
        <p:spPr>
          <a:xfrm>
            <a:off x="920750" y="3946525"/>
            <a:ext cx="8985300" cy="0"/>
          </a:xfrm>
          <a:prstGeom prst="straightConnector1">
            <a:avLst/>
          </a:prstGeom>
          <a:noFill/>
          <a:ln cap="flat" cmpd="sng" w="38100">
            <a:solidFill>
              <a:schemeClr val="accent1"/>
            </a:solidFill>
            <a:prstDash val="solid"/>
            <a:round/>
            <a:headEnd len="med" w="med" type="none"/>
            <a:tailEnd len="med" w="med" type="none"/>
          </a:ln>
        </p:spPr>
      </p:cxnSp>
      <p:cxnSp>
        <p:nvCxnSpPr>
          <p:cNvPr id="1746" name="Google Shape;1746;p242"/>
          <p:cNvCxnSpPr/>
          <p:nvPr/>
        </p:nvCxnSpPr>
        <p:spPr>
          <a:xfrm>
            <a:off x="11906250" y="3946525"/>
            <a:ext cx="5464500" cy="0"/>
          </a:xfrm>
          <a:prstGeom prst="straightConnector1">
            <a:avLst/>
          </a:prstGeom>
          <a:noFill/>
          <a:ln cap="flat" cmpd="sng" w="38100">
            <a:solidFill>
              <a:schemeClr val="accent3"/>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grpSp>
        <p:nvGrpSpPr>
          <p:cNvPr id="822" name="Google Shape;822;p171"/>
          <p:cNvGrpSpPr/>
          <p:nvPr/>
        </p:nvGrpSpPr>
        <p:grpSpPr>
          <a:xfrm>
            <a:off x="9208390" y="2085349"/>
            <a:ext cx="4005006" cy="7340151"/>
            <a:chOff x="9215900" y="1780549"/>
            <a:chExt cx="4005006" cy="7340151"/>
          </a:xfrm>
        </p:grpSpPr>
        <p:sp>
          <p:nvSpPr>
            <p:cNvPr id="823" name="Google Shape;823;p171"/>
            <p:cNvSpPr/>
            <p:nvPr/>
          </p:nvSpPr>
          <p:spPr>
            <a:xfrm>
              <a:off x="9215900" y="2006500"/>
              <a:ext cx="4005000" cy="7114200"/>
            </a:xfrm>
            <a:prstGeom prst="roundRect">
              <a:avLst>
                <a:gd fmla="val 4553" name="adj"/>
              </a:avLst>
            </a:prstGeom>
            <a:solidFill>
              <a:srgbClr val="FFFFFF"/>
            </a:solidFill>
            <a:ln>
              <a:noFill/>
            </a:ln>
            <a:effectLst>
              <a:outerShdw blurRad="57150" rotWithShape="0" algn="bl" dir="5160000" dist="19050">
                <a:srgbClr val="999999">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 name="Google Shape;824;p171"/>
            <p:cNvSpPr/>
            <p:nvPr/>
          </p:nvSpPr>
          <p:spPr>
            <a:xfrm>
              <a:off x="9215906" y="1962349"/>
              <a:ext cx="4005000" cy="451200"/>
            </a:xfrm>
            <a:prstGeom prst="round2SameRect">
              <a:avLst>
                <a:gd fmla="val 47906" name="adj1"/>
                <a:gd fmla="val 0" name="adj2"/>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1"/>
            <p:cNvSpPr/>
            <p:nvPr/>
          </p:nvSpPr>
          <p:spPr>
            <a:xfrm>
              <a:off x="10811006" y="1780549"/>
              <a:ext cx="814800" cy="814800"/>
            </a:xfrm>
            <a:prstGeom prst="ellipse">
              <a:avLst/>
            </a:prstGeom>
            <a:solidFill>
              <a:srgbClr val="FBBC05"/>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3600">
                <a:solidFill>
                  <a:srgbClr val="FFFFFF"/>
                </a:solidFill>
                <a:latin typeface="Roboto Mono"/>
                <a:ea typeface="Roboto Mono"/>
                <a:cs typeface="Roboto Mono"/>
                <a:sym typeface="Roboto Mono"/>
              </a:endParaRPr>
            </a:p>
          </p:txBody>
        </p:sp>
        <p:pic>
          <p:nvPicPr>
            <p:cNvPr id="826" name="Google Shape;826;p171"/>
            <p:cNvPicPr preferRelativeResize="0"/>
            <p:nvPr/>
          </p:nvPicPr>
          <p:blipFill>
            <a:blip r:embed="rId3">
              <a:alphaModFix/>
            </a:blip>
            <a:stretch>
              <a:fillRect/>
            </a:stretch>
          </p:blipFill>
          <p:spPr>
            <a:xfrm>
              <a:off x="10924131" y="1893675"/>
              <a:ext cx="588550" cy="588550"/>
            </a:xfrm>
            <a:prstGeom prst="rect">
              <a:avLst/>
            </a:prstGeom>
            <a:noFill/>
            <a:ln>
              <a:noFill/>
            </a:ln>
          </p:spPr>
        </p:pic>
        <p:sp>
          <p:nvSpPr>
            <p:cNvPr id="827" name="Google Shape;827;p171"/>
            <p:cNvSpPr txBox="1"/>
            <p:nvPr/>
          </p:nvSpPr>
          <p:spPr>
            <a:xfrm>
              <a:off x="9215900" y="2724300"/>
              <a:ext cx="4005000" cy="566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200">
                  <a:solidFill>
                    <a:schemeClr val="dk1"/>
                  </a:solidFill>
                  <a:latin typeface="Google Sans Medium"/>
                  <a:ea typeface="Google Sans Medium"/>
                  <a:cs typeface="Google Sans Medium"/>
                  <a:sym typeface="Google Sans Medium"/>
                </a:rPr>
                <a:t>Business requirements</a:t>
              </a:r>
              <a:endParaRPr sz="2200">
                <a:solidFill>
                  <a:schemeClr val="dk1"/>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2200">
                  <a:solidFill>
                    <a:schemeClr val="dk1"/>
                  </a:solidFill>
                  <a:latin typeface="Google Sans Medium"/>
                  <a:ea typeface="Google Sans Medium"/>
                  <a:cs typeface="Google Sans Medium"/>
                  <a:sym typeface="Google Sans Medium"/>
                </a:rPr>
                <a:t>   </a:t>
              </a:r>
              <a:r>
                <a:rPr lang="en" sz="2200">
                  <a:solidFill>
                    <a:schemeClr val="dk1"/>
                  </a:solidFill>
                  <a:latin typeface="Google Sans"/>
                  <a:ea typeface="Google Sans"/>
                  <a:cs typeface="Google Sans"/>
                  <a:sym typeface="Google Sans"/>
                </a:rPr>
                <a:t>(does it…?)</a:t>
              </a:r>
              <a:endParaRPr sz="2200">
                <a:solidFill>
                  <a:schemeClr val="dk1"/>
                </a:solidFill>
                <a:latin typeface="Google Sans Medium"/>
                <a:ea typeface="Google Sans Medium"/>
                <a:cs typeface="Google Sans Medium"/>
                <a:sym typeface="Google Sans Medium"/>
              </a:endParaRPr>
            </a:p>
          </p:txBody>
        </p:sp>
        <p:sp>
          <p:nvSpPr>
            <p:cNvPr id="828" name="Google Shape;828;p171"/>
            <p:cNvSpPr txBox="1"/>
            <p:nvPr/>
          </p:nvSpPr>
          <p:spPr>
            <a:xfrm>
              <a:off x="9342504" y="3914616"/>
              <a:ext cx="3751800" cy="2283300"/>
            </a:xfrm>
            <a:prstGeom prst="rect">
              <a:avLst/>
            </a:prstGeom>
            <a:noFill/>
            <a:ln>
              <a:noFill/>
            </a:ln>
          </p:spPr>
          <p:txBody>
            <a:bodyPr anchorCtr="0" anchor="t" bIns="0" lIns="91425" spcFirstLastPara="1" rIns="91425" wrap="square" tIns="0">
              <a:noAutofit/>
            </a:bodyPr>
            <a:lstStyle/>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Easily scale to handle additional demand when needed?</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1000"/>
                </a:spcBef>
                <a:spcAft>
                  <a:spcPts val="1000"/>
                </a:spcAft>
                <a:buClr>
                  <a:srgbClr val="3C4043"/>
                </a:buClr>
                <a:buSzPts val="1800"/>
                <a:buFont typeface="Google Sans"/>
                <a:buChar char="●"/>
              </a:pPr>
              <a:r>
                <a:rPr lang="en" sz="1800">
                  <a:solidFill>
                    <a:srgbClr val="3C4043"/>
                  </a:solidFill>
                  <a:latin typeface="Google Sans"/>
                  <a:ea typeface="Google Sans"/>
                  <a:cs typeface="Google Sans"/>
                  <a:sym typeface="Google Sans"/>
                </a:rPr>
                <a:t>Streamline development?</a:t>
              </a:r>
              <a:endParaRPr sz="1800">
                <a:solidFill>
                  <a:srgbClr val="3C4043"/>
                </a:solidFill>
                <a:latin typeface="Google Sans"/>
                <a:ea typeface="Google Sans"/>
                <a:cs typeface="Google Sans"/>
                <a:sym typeface="Google Sans"/>
              </a:endParaRPr>
            </a:p>
          </p:txBody>
        </p:sp>
      </p:grpSp>
      <p:grpSp>
        <p:nvGrpSpPr>
          <p:cNvPr id="829" name="Google Shape;829;p171"/>
          <p:cNvGrpSpPr/>
          <p:nvPr/>
        </p:nvGrpSpPr>
        <p:grpSpPr>
          <a:xfrm>
            <a:off x="5053365" y="2105475"/>
            <a:ext cx="4005006" cy="7320026"/>
            <a:chOff x="5065125" y="1780549"/>
            <a:chExt cx="4005006" cy="7320026"/>
          </a:xfrm>
        </p:grpSpPr>
        <p:sp>
          <p:nvSpPr>
            <p:cNvPr id="830" name="Google Shape;830;p171"/>
            <p:cNvSpPr/>
            <p:nvPr/>
          </p:nvSpPr>
          <p:spPr>
            <a:xfrm>
              <a:off x="5065125" y="1986375"/>
              <a:ext cx="4005000" cy="7114200"/>
            </a:xfrm>
            <a:prstGeom prst="roundRect">
              <a:avLst>
                <a:gd fmla="val 4553" name="adj"/>
              </a:avLst>
            </a:prstGeom>
            <a:solidFill>
              <a:srgbClr val="FFFFFF"/>
            </a:solidFill>
            <a:ln>
              <a:noFill/>
            </a:ln>
            <a:effectLst>
              <a:outerShdw blurRad="57150" rotWithShape="0" algn="bl" dir="5160000" dist="19050">
                <a:srgbClr val="999999">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 name="Google Shape;831;p171"/>
            <p:cNvSpPr/>
            <p:nvPr/>
          </p:nvSpPr>
          <p:spPr>
            <a:xfrm>
              <a:off x="5065131" y="1962349"/>
              <a:ext cx="4005000" cy="451200"/>
            </a:xfrm>
            <a:prstGeom prst="round2SameRect">
              <a:avLst>
                <a:gd fmla="val 47906" name="adj1"/>
                <a:gd fmla="val 0" name="adj2"/>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71"/>
            <p:cNvSpPr/>
            <p:nvPr/>
          </p:nvSpPr>
          <p:spPr>
            <a:xfrm>
              <a:off x="6597531" y="1780549"/>
              <a:ext cx="940200" cy="814800"/>
            </a:xfrm>
            <a:prstGeom prst="hexagon">
              <a:avLst>
                <a:gd fmla="val 25000" name="adj"/>
                <a:gd fmla="val 115470" name="vf"/>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3600">
                <a:solidFill>
                  <a:srgbClr val="FFFFFF"/>
                </a:solidFill>
                <a:latin typeface="Roboto Mono"/>
                <a:ea typeface="Roboto Mono"/>
                <a:cs typeface="Roboto Mono"/>
                <a:sym typeface="Roboto Mono"/>
              </a:endParaRPr>
            </a:p>
          </p:txBody>
        </p:sp>
        <p:pic>
          <p:nvPicPr>
            <p:cNvPr id="833" name="Google Shape;833;p171"/>
            <p:cNvPicPr preferRelativeResize="0"/>
            <p:nvPr/>
          </p:nvPicPr>
          <p:blipFill>
            <a:blip r:embed="rId4">
              <a:alphaModFix/>
            </a:blip>
            <a:stretch>
              <a:fillRect/>
            </a:stretch>
          </p:blipFill>
          <p:spPr>
            <a:xfrm>
              <a:off x="6773356" y="1893675"/>
              <a:ext cx="588550" cy="588550"/>
            </a:xfrm>
            <a:prstGeom prst="rect">
              <a:avLst/>
            </a:prstGeom>
            <a:noFill/>
            <a:ln>
              <a:noFill/>
            </a:ln>
          </p:spPr>
        </p:pic>
        <p:sp>
          <p:nvSpPr>
            <p:cNvPr id="834" name="Google Shape;834;p171"/>
            <p:cNvSpPr txBox="1"/>
            <p:nvPr/>
          </p:nvSpPr>
          <p:spPr>
            <a:xfrm>
              <a:off x="5065125" y="2724300"/>
              <a:ext cx="4005000" cy="566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200">
                  <a:solidFill>
                    <a:schemeClr val="dk1"/>
                  </a:solidFill>
                  <a:latin typeface="Google Sans Medium"/>
                  <a:ea typeface="Google Sans Medium"/>
                  <a:cs typeface="Google Sans Medium"/>
                  <a:sym typeface="Google Sans Medium"/>
                </a:rPr>
                <a:t>Technical requirements</a:t>
              </a:r>
              <a:endParaRPr sz="2200">
                <a:solidFill>
                  <a:schemeClr val="dk1"/>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2200">
                  <a:solidFill>
                    <a:schemeClr val="dk1"/>
                  </a:solidFill>
                  <a:latin typeface="Google Sans Medium"/>
                  <a:ea typeface="Google Sans Medium"/>
                  <a:cs typeface="Google Sans Medium"/>
                  <a:sym typeface="Google Sans Medium"/>
                </a:rPr>
                <a:t>     </a:t>
              </a:r>
              <a:r>
                <a:rPr lang="en" sz="2200">
                  <a:solidFill>
                    <a:schemeClr val="dk1"/>
                  </a:solidFill>
                  <a:latin typeface="Google Sans"/>
                  <a:ea typeface="Google Sans"/>
                  <a:cs typeface="Google Sans"/>
                  <a:sym typeface="Google Sans"/>
                </a:rPr>
                <a:t>(does it…?)</a:t>
              </a:r>
              <a:endParaRPr sz="2200">
                <a:solidFill>
                  <a:srgbClr val="3C4043"/>
                </a:solidFill>
                <a:latin typeface="Google Sans Medium"/>
                <a:ea typeface="Google Sans Medium"/>
                <a:cs typeface="Google Sans Medium"/>
                <a:sym typeface="Google Sans Medium"/>
              </a:endParaRPr>
            </a:p>
          </p:txBody>
        </p:sp>
        <p:sp>
          <p:nvSpPr>
            <p:cNvPr id="835" name="Google Shape;835;p171"/>
            <p:cNvSpPr txBox="1"/>
            <p:nvPr/>
          </p:nvSpPr>
          <p:spPr>
            <a:xfrm>
              <a:off x="5191733" y="3897900"/>
              <a:ext cx="3751800" cy="2283300"/>
            </a:xfrm>
            <a:prstGeom prst="rect">
              <a:avLst/>
            </a:prstGeom>
            <a:noFill/>
            <a:ln>
              <a:noFill/>
            </a:ln>
          </p:spPr>
          <p:txBody>
            <a:bodyPr anchorCtr="0" anchor="t" bIns="0" lIns="91425" spcFirstLastPara="1" rIns="91425" wrap="square" tIns="0">
              <a:noAutofit/>
            </a:bodyPr>
            <a:lstStyle/>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Move to managed services wherever possible</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100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Ensure that developers can deploy container based workloads to testing and production environments in a highly scalable environment.</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100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Standardize on containers where possible</a:t>
              </a:r>
              <a:endParaRPr sz="1800">
                <a:solidFill>
                  <a:srgbClr val="3C4043"/>
                </a:solidFill>
                <a:latin typeface="Google Sans"/>
                <a:ea typeface="Google Sans"/>
                <a:cs typeface="Google Sans"/>
                <a:sym typeface="Google Sans"/>
              </a:endParaRPr>
            </a:p>
            <a:p>
              <a:pPr indent="0" lvl="0" marL="0" rtl="0" algn="l">
                <a:lnSpc>
                  <a:spcPct val="100000"/>
                </a:lnSpc>
                <a:spcBef>
                  <a:spcPts val="1000"/>
                </a:spcBef>
                <a:spcAft>
                  <a:spcPts val="1000"/>
                </a:spcAft>
                <a:buNone/>
              </a:pPr>
              <a:r>
                <a:t/>
              </a:r>
              <a:endParaRPr sz="1800">
                <a:solidFill>
                  <a:srgbClr val="3C4043"/>
                </a:solidFill>
                <a:latin typeface="Google Sans"/>
                <a:ea typeface="Google Sans"/>
                <a:cs typeface="Google Sans"/>
                <a:sym typeface="Google Sans"/>
              </a:endParaRPr>
            </a:p>
          </p:txBody>
        </p:sp>
      </p:grpSp>
      <p:sp>
        <p:nvSpPr>
          <p:cNvPr id="836" name="Google Shape;836;p171"/>
          <p:cNvSpPr txBox="1"/>
          <p:nvPr>
            <p:ph type="title"/>
          </p:nvPr>
        </p:nvSpPr>
        <p:spPr>
          <a:xfrm>
            <a:off x="914350" y="920500"/>
            <a:ext cx="8305800" cy="811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Potential solutions</a:t>
            </a:r>
            <a:endParaRPr/>
          </a:p>
        </p:txBody>
      </p:sp>
      <p:sp>
        <p:nvSpPr>
          <p:cNvPr id="837" name="Google Shape;837;p171"/>
          <p:cNvSpPr/>
          <p:nvPr/>
        </p:nvSpPr>
        <p:spPr>
          <a:xfrm>
            <a:off x="914350" y="2311300"/>
            <a:ext cx="4005000" cy="7114200"/>
          </a:xfrm>
          <a:prstGeom prst="roundRect">
            <a:avLst>
              <a:gd fmla="val 4553" name="adj"/>
            </a:avLst>
          </a:prstGeom>
          <a:solidFill>
            <a:srgbClr val="FFFFFF"/>
          </a:solidFill>
          <a:ln>
            <a:noFill/>
          </a:ln>
          <a:effectLst>
            <a:outerShdw blurRad="57150" rotWithShape="0" algn="bl" dir="5160000" dist="19050">
              <a:srgbClr val="999999">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 name="Google Shape;838;p171"/>
          <p:cNvSpPr/>
          <p:nvPr/>
        </p:nvSpPr>
        <p:spPr>
          <a:xfrm>
            <a:off x="13366675" y="2311300"/>
            <a:ext cx="4005000" cy="7114200"/>
          </a:xfrm>
          <a:prstGeom prst="roundRect">
            <a:avLst>
              <a:gd fmla="val 4553" name="adj"/>
            </a:avLst>
          </a:prstGeom>
          <a:solidFill>
            <a:srgbClr val="FFFFFF"/>
          </a:solidFill>
          <a:ln>
            <a:noFill/>
          </a:ln>
          <a:effectLst>
            <a:outerShdw blurRad="57150" rotWithShape="0" algn="bl" dir="5160000" dist="19050">
              <a:srgbClr val="999999">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 name="Google Shape;839;p171"/>
          <p:cNvSpPr/>
          <p:nvPr/>
        </p:nvSpPr>
        <p:spPr>
          <a:xfrm>
            <a:off x="914362" y="2267149"/>
            <a:ext cx="4005000" cy="451200"/>
          </a:xfrm>
          <a:prstGeom prst="round2SameRect">
            <a:avLst>
              <a:gd fmla="val 47906" name="adj1"/>
              <a:gd fmla="val 0" name="adj2"/>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71"/>
          <p:cNvSpPr/>
          <p:nvPr/>
        </p:nvSpPr>
        <p:spPr>
          <a:xfrm>
            <a:off x="2465950" y="2086849"/>
            <a:ext cx="901800" cy="811800"/>
          </a:xfrm>
          <a:prstGeom prst="rect">
            <a:avLst/>
          </a:prstGeom>
          <a:solidFill>
            <a:srgbClr val="4285F4"/>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841" name="Google Shape;841;p171"/>
          <p:cNvSpPr/>
          <p:nvPr/>
        </p:nvSpPr>
        <p:spPr>
          <a:xfrm>
            <a:off x="13366681" y="2267149"/>
            <a:ext cx="4005000" cy="451200"/>
          </a:xfrm>
          <a:prstGeom prst="round2SameRect">
            <a:avLst>
              <a:gd fmla="val 47906" name="adj1"/>
              <a:gd fmla="val 0" name="adj2"/>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2" name="Google Shape;842;p171"/>
          <p:cNvPicPr preferRelativeResize="0"/>
          <p:nvPr/>
        </p:nvPicPr>
        <p:blipFill>
          <a:blip r:embed="rId5">
            <a:alphaModFix/>
          </a:blip>
          <a:stretch>
            <a:fillRect/>
          </a:stretch>
        </p:blipFill>
        <p:spPr>
          <a:xfrm>
            <a:off x="2660681" y="2244550"/>
            <a:ext cx="496400" cy="496400"/>
          </a:xfrm>
          <a:prstGeom prst="rect">
            <a:avLst/>
          </a:prstGeom>
          <a:noFill/>
          <a:ln>
            <a:noFill/>
          </a:ln>
        </p:spPr>
      </p:pic>
      <p:sp>
        <p:nvSpPr>
          <p:cNvPr id="843" name="Google Shape;843;p171"/>
          <p:cNvSpPr/>
          <p:nvPr/>
        </p:nvSpPr>
        <p:spPr>
          <a:xfrm rot="-2700000">
            <a:off x="15001768" y="2125337"/>
            <a:ext cx="734825" cy="734825"/>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4" name="Google Shape;844;p171"/>
          <p:cNvPicPr preferRelativeResize="0"/>
          <p:nvPr/>
        </p:nvPicPr>
        <p:blipFill>
          <a:blip r:embed="rId6">
            <a:alphaModFix/>
          </a:blip>
          <a:stretch>
            <a:fillRect/>
          </a:stretch>
        </p:blipFill>
        <p:spPr>
          <a:xfrm>
            <a:off x="15120981" y="2244550"/>
            <a:ext cx="496400" cy="496400"/>
          </a:xfrm>
          <a:prstGeom prst="rect">
            <a:avLst/>
          </a:prstGeom>
          <a:noFill/>
          <a:ln>
            <a:noFill/>
          </a:ln>
        </p:spPr>
      </p:pic>
      <p:sp>
        <p:nvSpPr>
          <p:cNvPr id="845" name="Google Shape;845;p171"/>
          <p:cNvSpPr txBox="1"/>
          <p:nvPr/>
        </p:nvSpPr>
        <p:spPr>
          <a:xfrm>
            <a:off x="914350" y="3029100"/>
            <a:ext cx="4005000" cy="566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 sz="2200">
                <a:solidFill>
                  <a:srgbClr val="3C4043"/>
                </a:solidFill>
                <a:latin typeface="Google Sans Medium"/>
                <a:ea typeface="Google Sans Medium"/>
                <a:cs typeface="Google Sans Medium"/>
                <a:sym typeface="Google Sans Medium"/>
              </a:rPr>
              <a:t>Existing environment</a:t>
            </a:r>
            <a:endParaRPr sz="2200">
              <a:solidFill>
                <a:srgbClr val="3C4043"/>
              </a:solidFill>
              <a:latin typeface="Google Sans Medium"/>
              <a:ea typeface="Google Sans Medium"/>
              <a:cs typeface="Google Sans Medium"/>
              <a:sym typeface="Google Sans Medium"/>
            </a:endParaRPr>
          </a:p>
        </p:txBody>
      </p:sp>
      <p:sp>
        <p:nvSpPr>
          <p:cNvPr id="846" name="Google Shape;846;p171"/>
          <p:cNvSpPr txBox="1"/>
          <p:nvPr/>
        </p:nvSpPr>
        <p:spPr>
          <a:xfrm>
            <a:off x="1040950" y="4219423"/>
            <a:ext cx="3751800" cy="4345200"/>
          </a:xfrm>
          <a:prstGeom prst="rect">
            <a:avLst/>
          </a:prstGeom>
          <a:noFill/>
          <a:ln>
            <a:noFill/>
          </a:ln>
        </p:spPr>
        <p:txBody>
          <a:bodyPr anchorCtr="0" anchor="t" bIns="0" lIns="91425" spcFirstLastPara="1" rIns="91425" wrap="square" tIns="0">
            <a:noAutofit/>
          </a:bodyPr>
          <a:lstStyle/>
          <a:p>
            <a:pPr indent="0" lvl="0" marL="0" rtl="0" algn="l">
              <a:lnSpc>
                <a:spcPct val="115000"/>
              </a:lnSpc>
              <a:spcBef>
                <a:spcPts val="0"/>
              </a:spcBef>
              <a:spcAft>
                <a:spcPts val="0"/>
              </a:spcAft>
              <a:buNone/>
            </a:pPr>
            <a:r>
              <a:rPr lang="en" sz="1800">
                <a:solidFill>
                  <a:srgbClr val="3C4043"/>
                </a:solidFill>
                <a:latin typeface="Google Sans"/>
                <a:ea typeface="Google Sans"/>
                <a:cs typeface="Google Sans"/>
                <a:sym typeface="Google Sans"/>
              </a:rPr>
              <a:t>Website frontend, pilot, and truck management systems run on Kubernetes</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3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3C4043"/>
              </a:solidFill>
              <a:latin typeface="Google Sans"/>
              <a:ea typeface="Google Sans"/>
              <a:cs typeface="Google Sans"/>
              <a:sym typeface="Google Sans"/>
            </a:endParaRPr>
          </a:p>
        </p:txBody>
      </p:sp>
      <p:sp>
        <p:nvSpPr>
          <p:cNvPr id="847" name="Google Shape;847;p171"/>
          <p:cNvSpPr txBox="1"/>
          <p:nvPr/>
        </p:nvSpPr>
        <p:spPr>
          <a:xfrm>
            <a:off x="13366675" y="3029100"/>
            <a:ext cx="4005000" cy="566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2200">
                <a:solidFill>
                  <a:srgbClr val="3C4043"/>
                </a:solidFill>
                <a:latin typeface="Google Sans Medium"/>
                <a:ea typeface="Google Sans Medium"/>
                <a:cs typeface="Google Sans Medium"/>
                <a:sym typeface="Google Sans Medium"/>
              </a:rPr>
              <a:t>Proposed product/ solution</a:t>
            </a:r>
            <a:endParaRPr sz="2200">
              <a:solidFill>
                <a:srgbClr val="3C4043"/>
              </a:solidFill>
              <a:latin typeface="Google Sans Medium"/>
              <a:ea typeface="Google Sans Medium"/>
              <a:cs typeface="Google Sans Medium"/>
              <a:sym typeface="Google Sans Medium"/>
            </a:endParaRPr>
          </a:p>
        </p:txBody>
      </p:sp>
      <p:sp>
        <p:nvSpPr>
          <p:cNvPr id="848" name="Google Shape;848;p171"/>
          <p:cNvSpPr txBox="1"/>
          <p:nvPr/>
        </p:nvSpPr>
        <p:spPr>
          <a:xfrm>
            <a:off x="13493276" y="4219416"/>
            <a:ext cx="3751800" cy="2283300"/>
          </a:xfrm>
          <a:prstGeom prst="rect">
            <a:avLst/>
          </a:prstGeom>
          <a:noFill/>
          <a:ln>
            <a:noFill/>
          </a:ln>
        </p:spPr>
        <p:txBody>
          <a:bodyPr anchorCtr="0" anchor="t" bIns="0" lIns="91425" spcFirstLastPara="1" rIns="91425" wrap="square" tIns="0">
            <a:noAutofit/>
          </a:bodyPr>
          <a:lstStyle/>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Global HTTP(s) Load Balancer</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GKE in two regions </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Autoscaler</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Private cluster</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Separate projects for website / pilot / truck  management - dev,test,staging for each</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Cloud Build</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Cloud Source Repository</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Artifact Registry</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Migration type: lift and shift</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Automation tooling: Terraform</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Firewall rules - http/s</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Separate IAM roles for developers and devops </a:t>
            </a:r>
            <a:endParaRPr sz="1800">
              <a:solidFill>
                <a:srgbClr val="3C4043"/>
              </a:solidFill>
              <a:latin typeface="Google Sans"/>
              <a:ea typeface="Google Sans"/>
              <a:cs typeface="Google Sans"/>
              <a:sym typeface="Google Sans"/>
            </a:endParaRPr>
          </a:p>
          <a:p>
            <a:pPr indent="-342900" lvl="0" marL="457200" rtl="0" algn="l">
              <a:lnSpc>
                <a:spcPct val="100000"/>
              </a:lnSpc>
              <a:spcBef>
                <a:spcPts val="0"/>
              </a:spcBef>
              <a:spcAft>
                <a:spcPts val="0"/>
              </a:spcAft>
              <a:buClr>
                <a:srgbClr val="3C4043"/>
              </a:buClr>
              <a:buSzPts val="1800"/>
              <a:buFont typeface="Google Sans"/>
              <a:buChar char="●"/>
            </a:pPr>
            <a:r>
              <a:rPr lang="en" sz="1800">
                <a:solidFill>
                  <a:srgbClr val="3C4043"/>
                </a:solidFill>
                <a:latin typeface="Google Sans"/>
                <a:ea typeface="Google Sans"/>
                <a:cs typeface="Google Sans"/>
                <a:sym typeface="Google Sans"/>
              </a:rPr>
              <a:t>Replace GKE with Cloud Run for website (future)</a:t>
            </a:r>
            <a:endParaRPr sz="1800">
              <a:solidFill>
                <a:srgbClr val="3C4043"/>
              </a:solidFill>
              <a:latin typeface="Google Sans"/>
              <a:ea typeface="Google Sans"/>
              <a:cs typeface="Google Sans"/>
              <a:sym typeface="Google Sans"/>
            </a:endParaRPr>
          </a:p>
          <a:p>
            <a:pPr indent="0" lvl="0" marL="457200" rtl="0" algn="l">
              <a:lnSpc>
                <a:spcPct val="100000"/>
              </a:lnSpc>
              <a:spcBef>
                <a:spcPts val="0"/>
              </a:spcBef>
              <a:spcAft>
                <a:spcPts val="0"/>
              </a:spcAft>
              <a:buNone/>
            </a:pPr>
            <a:r>
              <a:t/>
            </a:r>
            <a:endParaRPr sz="1800">
              <a:solidFill>
                <a:srgbClr val="3C4043"/>
              </a:solidFill>
              <a:latin typeface="Google Sans"/>
              <a:ea typeface="Google Sans"/>
              <a:cs typeface="Google Sans"/>
              <a:sym typeface="Google Sans"/>
            </a:endParaRPr>
          </a:p>
        </p:txBody>
      </p:sp>
      <p:sp>
        <p:nvSpPr>
          <p:cNvPr id="849" name="Google Shape;849;p171"/>
          <p:cNvSpPr txBox="1"/>
          <p:nvPr/>
        </p:nvSpPr>
        <p:spPr>
          <a:xfrm>
            <a:off x="6452775" y="12253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rgbClr val="FFFFFF"/>
                </a:solidFill>
                <a:latin typeface="Google Sans Medium"/>
                <a:ea typeface="Google Sans Medium"/>
                <a:cs typeface="Google Sans Medium"/>
                <a:sym typeface="Google Sans Medium"/>
              </a:rPr>
              <a:t>Dress4Win case </a:t>
            </a:r>
            <a:r>
              <a:rPr lang="en" sz="4800">
                <a:solidFill>
                  <a:srgbClr val="FFFFFF"/>
                </a:solidFill>
                <a:latin typeface="Google Sans Medium"/>
                <a:ea typeface="Google Sans Medium"/>
                <a:cs typeface="Google Sans Medium"/>
                <a:sym typeface="Google Sans Medium"/>
              </a:rPr>
              <a:t>study</a:t>
            </a:r>
            <a:r>
              <a:rPr lang="en" sz="4800">
                <a:solidFill>
                  <a:srgbClr val="FFFFFF"/>
                </a:solidFill>
                <a:latin typeface="Google Sans Medium"/>
                <a:ea typeface="Google Sans Medium"/>
                <a:cs typeface="Google Sans Medium"/>
                <a:sym typeface="Google Sans Medium"/>
              </a:rPr>
              <a:t> - 03</a:t>
            </a:r>
            <a:endParaRPr sz="4800">
              <a:solidFill>
                <a:srgbClr val="FFFFFF"/>
              </a:solidFill>
              <a:latin typeface="Google Sans Medium"/>
              <a:ea typeface="Google Sans Medium"/>
              <a:cs typeface="Google Sans Medium"/>
              <a:sym typeface="Google Sans Medium"/>
            </a:endParaRPr>
          </a:p>
        </p:txBody>
      </p:sp>
      <p:sp>
        <p:nvSpPr>
          <p:cNvPr id="850" name="Google Shape;850;p171"/>
          <p:cNvSpPr/>
          <p:nvPr/>
        </p:nvSpPr>
        <p:spPr>
          <a:xfrm>
            <a:off x="7667725" y="742950"/>
            <a:ext cx="10842300" cy="1111200"/>
          </a:xfrm>
          <a:prstGeom prst="roundRect">
            <a:avLst>
              <a:gd fmla="val 22858"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1" name="Google Shape;851;p171"/>
          <p:cNvSpPr txBox="1"/>
          <p:nvPr/>
        </p:nvSpPr>
        <p:spPr>
          <a:xfrm>
            <a:off x="6452775" y="9205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chemeClr val="dk1"/>
                </a:solidFill>
                <a:latin typeface="Google Sans Medium"/>
                <a:ea typeface="Google Sans Medium"/>
                <a:cs typeface="Google Sans Medium"/>
                <a:sym typeface="Google Sans Medium"/>
              </a:rPr>
              <a:t>Cymbal Direct case study - 05</a:t>
            </a:r>
            <a:endParaRPr sz="4800">
              <a:solidFill>
                <a:schemeClr val="dk1"/>
              </a:solidFill>
              <a:latin typeface="Google Sans Medium"/>
              <a:ea typeface="Google Sans Medium"/>
              <a:cs typeface="Google Sans Medium"/>
              <a:sym typeface="Google Sans Medium"/>
            </a:endParaRPr>
          </a:p>
          <a:p>
            <a:pPr indent="0" lvl="0" marL="0" rtl="0" algn="r">
              <a:lnSpc>
                <a:spcPct val="120000"/>
              </a:lnSpc>
              <a:spcBef>
                <a:spcPts val="0"/>
              </a:spcBef>
              <a:spcAft>
                <a:spcPts val="0"/>
              </a:spcAft>
              <a:buNone/>
            </a:pPr>
            <a:r>
              <a:t/>
            </a:r>
            <a:endParaRPr sz="48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243"/>
          <p:cNvSpPr txBox="1"/>
          <p:nvPr/>
        </p:nvSpPr>
        <p:spPr>
          <a:xfrm>
            <a:off x="827000" y="2112000"/>
            <a:ext cx="7920000" cy="192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The Dress4Win application is served out of a single data center location. All servers run Ubuntu LTS v16.04.</a:t>
            </a:r>
            <a:endParaRPr sz="23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3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3000">
              <a:solidFill>
                <a:srgbClr val="434343"/>
              </a:solidFill>
              <a:latin typeface="Google Sans Text Medium"/>
              <a:ea typeface="Google Sans Text Medium"/>
              <a:cs typeface="Google Sans Text Medium"/>
              <a:sym typeface="Google Sans Text Medium"/>
            </a:endParaRPr>
          </a:p>
        </p:txBody>
      </p:sp>
      <p:sp>
        <p:nvSpPr>
          <p:cNvPr id="1752" name="Google Shape;1752;p243"/>
          <p:cNvSpPr txBox="1"/>
          <p:nvPr/>
        </p:nvSpPr>
        <p:spPr>
          <a:xfrm>
            <a:off x="7362863" y="3599100"/>
            <a:ext cx="5258400" cy="593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800">
                <a:solidFill>
                  <a:srgbClr val="434343"/>
                </a:solidFill>
                <a:latin typeface="Google Sans Text Medium"/>
                <a:ea typeface="Google Sans Text Medium"/>
                <a:cs typeface="Google Sans Text Medium"/>
                <a:sym typeface="Google Sans Text Medium"/>
              </a:rPr>
              <a:t>Compute:</a:t>
            </a:r>
            <a:endParaRPr b="1" sz="22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40 web application servers providing micro-services based APIs and static content</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Tomcat - Java</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Nginx</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Four core CPUs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32 GB of RAM</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20 Apache Hadoop/Spark servers: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Data analysis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Real-time trending calculations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Eight core CPUs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128 GB of RAM</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4x 5 TB HDD (RAID 1)</a:t>
            </a:r>
            <a:endParaRPr sz="2400">
              <a:latin typeface="Google Sans"/>
              <a:ea typeface="Google Sans"/>
              <a:cs typeface="Google Sans"/>
              <a:sym typeface="Google Sans"/>
            </a:endParaRPr>
          </a:p>
        </p:txBody>
      </p:sp>
      <p:sp>
        <p:nvSpPr>
          <p:cNvPr id="1753" name="Google Shape;1753;p243"/>
          <p:cNvSpPr txBox="1"/>
          <p:nvPr/>
        </p:nvSpPr>
        <p:spPr>
          <a:xfrm>
            <a:off x="827000" y="3599100"/>
            <a:ext cx="5950800" cy="684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800">
                <a:solidFill>
                  <a:srgbClr val="434343"/>
                </a:solidFill>
                <a:latin typeface="Google Sans Text Medium"/>
                <a:ea typeface="Google Sans Text Medium"/>
                <a:cs typeface="Google Sans Text Medium"/>
                <a:sym typeface="Google Sans Text Medium"/>
              </a:rPr>
              <a:t>Databases:</a:t>
            </a:r>
            <a:endParaRPr b="1" sz="22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MySQL. One server for user data, inventory, static data</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MySQL 5.7</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8 core CPUs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128 GB of RAM</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2x 5 TB HDD (RAID 1)</a:t>
            </a:r>
            <a:endParaRPr sz="23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4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2800">
                <a:solidFill>
                  <a:srgbClr val="434343"/>
                </a:solidFill>
                <a:latin typeface="Google Sans Text Medium"/>
                <a:ea typeface="Google Sans Text Medium"/>
                <a:cs typeface="Google Sans Text Medium"/>
                <a:sym typeface="Google Sans Text Medium"/>
              </a:rPr>
              <a:t>Storage appliances:</a:t>
            </a:r>
            <a:endParaRPr b="1" sz="22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iSCSI for VM hosts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Fibre channel SAN - MySQL databases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1 PB total storage; 400 TB available</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NAS - image storage, logs, backups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100 TB total storage; 35 TB available</a:t>
            </a:r>
            <a:endParaRPr sz="24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24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2400">
              <a:latin typeface="Google Sans"/>
              <a:ea typeface="Google Sans"/>
              <a:cs typeface="Google Sans"/>
              <a:sym typeface="Google Sans"/>
            </a:endParaRPr>
          </a:p>
        </p:txBody>
      </p:sp>
      <p:sp>
        <p:nvSpPr>
          <p:cNvPr id="1754" name="Google Shape;1754;p243"/>
          <p:cNvSpPr txBox="1"/>
          <p:nvPr/>
        </p:nvSpPr>
        <p:spPr>
          <a:xfrm>
            <a:off x="12824698" y="3599100"/>
            <a:ext cx="4298100" cy="501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4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Three RabbitMQ servers for messaging, social notifications, and events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Eight core CPUs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32GB of RAM</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Miscellaneous servers: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Jenkins, monitoring, bastion hosts, security scanners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Eight core CPUs</a:t>
            </a:r>
            <a:endParaRPr sz="2300">
              <a:solidFill>
                <a:srgbClr val="434343"/>
              </a:solidFill>
              <a:latin typeface="Google Sans"/>
              <a:ea typeface="Google Sans"/>
              <a:cs typeface="Google Sans"/>
              <a:sym typeface="Google Sans"/>
            </a:endParaRPr>
          </a:p>
          <a:p>
            <a:pPr indent="0" lvl="0" marL="0" marR="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32GB of RAM</a:t>
            </a:r>
            <a:endParaRPr sz="24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2400">
              <a:latin typeface="Google Sans"/>
              <a:ea typeface="Google Sans"/>
              <a:cs typeface="Google Sans"/>
              <a:sym typeface="Google Sans"/>
            </a:endParaRPr>
          </a:p>
        </p:txBody>
      </p:sp>
      <p:sp>
        <p:nvSpPr>
          <p:cNvPr id="1755" name="Google Shape;1755;p243"/>
          <p:cNvSpPr/>
          <p:nvPr/>
        </p:nvSpPr>
        <p:spPr>
          <a:xfrm>
            <a:off x="8985250" y="742950"/>
            <a:ext cx="9525000" cy="1111200"/>
          </a:xfrm>
          <a:prstGeom prst="roundRect">
            <a:avLst>
              <a:gd fmla="val 2285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43"/>
          <p:cNvSpPr txBox="1"/>
          <p:nvPr/>
        </p:nvSpPr>
        <p:spPr>
          <a:xfrm>
            <a:off x="6452775" y="9205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rgbClr val="FFFFFF"/>
                </a:solidFill>
                <a:latin typeface="Google Sans Medium"/>
                <a:ea typeface="Google Sans Medium"/>
                <a:cs typeface="Google Sans Medium"/>
                <a:sym typeface="Google Sans Medium"/>
              </a:rPr>
              <a:t>Dress4Win case </a:t>
            </a:r>
            <a:r>
              <a:rPr lang="en" sz="4800">
                <a:solidFill>
                  <a:srgbClr val="FFFFFF"/>
                </a:solidFill>
                <a:latin typeface="Google Sans Medium"/>
                <a:ea typeface="Google Sans Medium"/>
                <a:cs typeface="Google Sans Medium"/>
                <a:sym typeface="Google Sans Medium"/>
              </a:rPr>
              <a:t>study</a:t>
            </a:r>
            <a:r>
              <a:rPr lang="en" sz="4800">
                <a:solidFill>
                  <a:srgbClr val="FFFFFF"/>
                </a:solidFill>
                <a:latin typeface="Google Sans Medium"/>
                <a:ea typeface="Google Sans Medium"/>
                <a:cs typeface="Google Sans Medium"/>
                <a:sym typeface="Google Sans Medium"/>
              </a:rPr>
              <a:t> - 02</a:t>
            </a:r>
            <a:endParaRPr sz="4800">
              <a:solidFill>
                <a:srgbClr val="FFFFFF"/>
              </a:solidFill>
              <a:latin typeface="Google Sans Medium"/>
              <a:ea typeface="Google Sans Medium"/>
              <a:cs typeface="Google Sans Medium"/>
              <a:sym typeface="Google Sans Medium"/>
            </a:endParaRPr>
          </a:p>
        </p:txBody>
      </p:sp>
      <p:sp>
        <p:nvSpPr>
          <p:cNvPr id="1757" name="Google Shape;1757;p243"/>
          <p:cNvSpPr txBox="1"/>
          <p:nvPr/>
        </p:nvSpPr>
        <p:spPr>
          <a:xfrm>
            <a:off x="827000" y="734400"/>
            <a:ext cx="57945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Existing technical environment</a:t>
            </a:r>
            <a:endParaRPr sz="3000">
              <a:latin typeface="Google Sans Text Medium"/>
              <a:ea typeface="Google Sans Text Medium"/>
              <a:cs typeface="Google Sans Text Medium"/>
              <a:sym typeface="Google Sans Text Medium"/>
            </a:endParaRPr>
          </a:p>
        </p:txBody>
      </p:sp>
      <p:cxnSp>
        <p:nvCxnSpPr>
          <p:cNvPr id="1758" name="Google Shape;1758;p243"/>
          <p:cNvCxnSpPr/>
          <p:nvPr/>
        </p:nvCxnSpPr>
        <p:spPr>
          <a:xfrm>
            <a:off x="920750" y="1837425"/>
            <a:ext cx="5524500" cy="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cxnSp>
        <p:nvCxnSpPr>
          <p:cNvPr id="1763" name="Google Shape;1763;p244"/>
          <p:cNvCxnSpPr/>
          <p:nvPr/>
        </p:nvCxnSpPr>
        <p:spPr>
          <a:xfrm>
            <a:off x="-9718200" y="10143700"/>
            <a:ext cx="9651000" cy="0"/>
          </a:xfrm>
          <a:prstGeom prst="straightConnector1">
            <a:avLst/>
          </a:prstGeom>
          <a:noFill/>
          <a:ln cap="flat" cmpd="sng" w="38100">
            <a:solidFill>
              <a:srgbClr val="FFFFFF"/>
            </a:solidFill>
            <a:prstDash val="solid"/>
            <a:round/>
            <a:headEnd len="med" w="med" type="none"/>
            <a:tailEnd len="med" w="med" type="none"/>
          </a:ln>
        </p:spPr>
      </p:cxnSp>
      <p:sp>
        <p:nvSpPr>
          <p:cNvPr id="1764" name="Google Shape;1764;p244"/>
          <p:cNvSpPr txBox="1"/>
          <p:nvPr/>
        </p:nvSpPr>
        <p:spPr>
          <a:xfrm>
            <a:off x="827000" y="4221100"/>
            <a:ext cx="6586500" cy="53028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rgbClr val="434343"/>
              </a:buClr>
              <a:buSzPts val="2300"/>
              <a:buFont typeface="Google Sans"/>
              <a:buChar char="●"/>
            </a:pPr>
            <a:r>
              <a:rPr lang="en" sz="2300">
                <a:solidFill>
                  <a:srgbClr val="434343"/>
                </a:solidFill>
                <a:latin typeface="Google Sans"/>
                <a:ea typeface="Google Sans"/>
                <a:cs typeface="Google Sans"/>
                <a:sym typeface="Google Sans"/>
              </a:rPr>
              <a:t>Build a reliable and reproducible environment with scaled parity of production</a:t>
            </a:r>
            <a:endParaRPr sz="2300">
              <a:solidFill>
                <a:srgbClr val="434343"/>
              </a:solidFill>
              <a:latin typeface="Google Sans"/>
              <a:ea typeface="Google Sans"/>
              <a:cs typeface="Google Sans"/>
              <a:sym typeface="Google Sans"/>
            </a:endParaRPr>
          </a:p>
          <a:p>
            <a:pPr indent="-374650" lvl="0" marL="457200" rtl="0" algn="l">
              <a:lnSpc>
                <a:spcPct val="115000"/>
              </a:lnSpc>
              <a:spcBef>
                <a:spcPts val="1000"/>
              </a:spcBef>
              <a:spcAft>
                <a:spcPts val="0"/>
              </a:spcAft>
              <a:buClr>
                <a:srgbClr val="434343"/>
              </a:buClr>
              <a:buSzPts val="2300"/>
              <a:buFont typeface="Google Sans"/>
              <a:buChar char="●"/>
            </a:pPr>
            <a:r>
              <a:rPr lang="en" sz="2300">
                <a:solidFill>
                  <a:srgbClr val="434343"/>
                </a:solidFill>
                <a:latin typeface="Google Sans"/>
                <a:ea typeface="Google Sans"/>
                <a:cs typeface="Google Sans"/>
                <a:sym typeface="Google Sans"/>
              </a:rPr>
              <a:t>Improve security by defining and adhering to a set of security and identity and access management (IAM) best practices for cloud</a:t>
            </a:r>
            <a:endParaRPr sz="2300">
              <a:solidFill>
                <a:srgbClr val="434343"/>
              </a:solidFill>
              <a:latin typeface="Google Sans"/>
              <a:ea typeface="Google Sans"/>
              <a:cs typeface="Google Sans"/>
              <a:sym typeface="Google Sans"/>
            </a:endParaRPr>
          </a:p>
          <a:p>
            <a:pPr indent="-374650" lvl="0" marL="457200" rtl="0" algn="l">
              <a:lnSpc>
                <a:spcPct val="115000"/>
              </a:lnSpc>
              <a:spcBef>
                <a:spcPts val="1000"/>
              </a:spcBef>
              <a:spcAft>
                <a:spcPts val="0"/>
              </a:spcAft>
              <a:buClr>
                <a:srgbClr val="434343"/>
              </a:buClr>
              <a:buSzPts val="2300"/>
              <a:buFont typeface="Google Sans"/>
              <a:buChar char="●"/>
            </a:pPr>
            <a:r>
              <a:rPr lang="en" sz="2300">
                <a:solidFill>
                  <a:srgbClr val="434343"/>
                </a:solidFill>
                <a:latin typeface="Google Sans"/>
                <a:ea typeface="Google Sans"/>
                <a:cs typeface="Google Sans"/>
                <a:sym typeface="Google Sans"/>
              </a:rPr>
              <a:t>Improve business agility and speed of innovation through rapid provisioning of new resources</a:t>
            </a:r>
            <a:endParaRPr sz="2300">
              <a:solidFill>
                <a:srgbClr val="434343"/>
              </a:solidFill>
              <a:latin typeface="Google Sans"/>
              <a:ea typeface="Google Sans"/>
              <a:cs typeface="Google Sans"/>
              <a:sym typeface="Google Sans"/>
            </a:endParaRPr>
          </a:p>
          <a:p>
            <a:pPr indent="-374650" lvl="0" marL="457200" rtl="0" algn="l">
              <a:lnSpc>
                <a:spcPct val="115000"/>
              </a:lnSpc>
              <a:spcBef>
                <a:spcPts val="1000"/>
              </a:spcBef>
              <a:spcAft>
                <a:spcPts val="0"/>
              </a:spcAft>
              <a:buClr>
                <a:srgbClr val="434343"/>
              </a:buClr>
              <a:buSzPts val="2300"/>
              <a:buFont typeface="Google Sans"/>
              <a:buChar char="●"/>
            </a:pPr>
            <a:r>
              <a:rPr lang="en" sz="2300">
                <a:solidFill>
                  <a:srgbClr val="434343"/>
                </a:solidFill>
                <a:latin typeface="Google Sans"/>
                <a:ea typeface="Google Sans"/>
                <a:cs typeface="Google Sans"/>
                <a:sym typeface="Google Sans"/>
              </a:rPr>
              <a:t>Analyze and optimize architecture for performance in the cloud</a:t>
            </a:r>
            <a:endParaRPr sz="2300">
              <a:solidFill>
                <a:srgbClr val="434343"/>
              </a:solidFill>
              <a:latin typeface="Google Sans"/>
              <a:ea typeface="Google Sans"/>
              <a:cs typeface="Google Sans"/>
              <a:sym typeface="Google Sans"/>
            </a:endParaRPr>
          </a:p>
          <a:p>
            <a:pPr indent="0" lvl="0" marL="457200" rtl="0" algn="l">
              <a:lnSpc>
                <a:spcPct val="115000"/>
              </a:lnSpc>
              <a:spcBef>
                <a:spcPts val="1000"/>
              </a:spcBef>
              <a:spcAft>
                <a:spcPts val="1000"/>
              </a:spcAft>
              <a:buNone/>
            </a:pPr>
            <a:r>
              <a:t/>
            </a:r>
            <a:endParaRPr sz="2300">
              <a:solidFill>
                <a:srgbClr val="434343"/>
              </a:solidFill>
              <a:latin typeface="Google Sans"/>
              <a:ea typeface="Google Sans"/>
              <a:cs typeface="Google Sans"/>
              <a:sym typeface="Google Sans"/>
            </a:endParaRPr>
          </a:p>
        </p:txBody>
      </p:sp>
      <p:sp>
        <p:nvSpPr>
          <p:cNvPr id="1765" name="Google Shape;1765;p244"/>
          <p:cNvSpPr/>
          <p:nvPr/>
        </p:nvSpPr>
        <p:spPr>
          <a:xfrm>
            <a:off x="8985250" y="742950"/>
            <a:ext cx="9525000" cy="1111200"/>
          </a:xfrm>
          <a:prstGeom prst="roundRect">
            <a:avLst>
              <a:gd fmla="val 2285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44"/>
          <p:cNvSpPr txBox="1"/>
          <p:nvPr/>
        </p:nvSpPr>
        <p:spPr>
          <a:xfrm>
            <a:off x="6452775" y="9205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rgbClr val="FFFFFF"/>
                </a:solidFill>
                <a:latin typeface="Google Sans Medium"/>
                <a:ea typeface="Google Sans Medium"/>
                <a:cs typeface="Google Sans Medium"/>
                <a:sym typeface="Google Sans Medium"/>
              </a:rPr>
              <a:t>Dress4Win case </a:t>
            </a:r>
            <a:r>
              <a:rPr lang="en" sz="4800">
                <a:solidFill>
                  <a:srgbClr val="FFFFFF"/>
                </a:solidFill>
                <a:latin typeface="Google Sans Medium"/>
                <a:ea typeface="Google Sans Medium"/>
                <a:cs typeface="Google Sans Medium"/>
                <a:sym typeface="Google Sans Medium"/>
              </a:rPr>
              <a:t>study</a:t>
            </a:r>
            <a:r>
              <a:rPr lang="en" sz="4800">
                <a:solidFill>
                  <a:srgbClr val="FFFFFF"/>
                </a:solidFill>
                <a:latin typeface="Google Sans Medium"/>
                <a:ea typeface="Google Sans Medium"/>
                <a:cs typeface="Google Sans Medium"/>
                <a:sym typeface="Google Sans Medium"/>
              </a:rPr>
              <a:t> - 03</a:t>
            </a:r>
            <a:endParaRPr sz="4800">
              <a:solidFill>
                <a:srgbClr val="FFFFFF"/>
              </a:solidFill>
              <a:latin typeface="Google Sans Medium"/>
              <a:ea typeface="Google Sans Medium"/>
              <a:cs typeface="Google Sans Medium"/>
              <a:sym typeface="Google Sans Medium"/>
            </a:endParaRPr>
          </a:p>
        </p:txBody>
      </p:sp>
      <p:sp>
        <p:nvSpPr>
          <p:cNvPr id="1767" name="Google Shape;1767;p244"/>
          <p:cNvSpPr txBox="1"/>
          <p:nvPr/>
        </p:nvSpPr>
        <p:spPr>
          <a:xfrm>
            <a:off x="8292300" y="4221100"/>
            <a:ext cx="8819400" cy="56202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rgbClr val="434343"/>
              </a:buClr>
              <a:buSzPts val="2300"/>
              <a:buFont typeface="Google Sans"/>
              <a:buChar char="●"/>
            </a:pPr>
            <a:r>
              <a:rPr lang="en" sz="2300">
                <a:solidFill>
                  <a:srgbClr val="434343"/>
                </a:solidFill>
                <a:latin typeface="Google Sans"/>
                <a:ea typeface="Google Sans"/>
                <a:cs typeface="Google Sans"/>
                <a:sym typeface="Google Sans"/>
              </a:rPr>
              <a:t>Easily create non-production environments in the cloud</a:t>
            </a:r>
            <a:endParaRPr sz="2300">
              <a:solidFill>
                <a:srgbClr val="434343"/>
              </a:solidFill>
              <a:latin typeface="Google Sans"/>
              <a:ea typeface="Google Sans"/>
              <a:cs typeface="Google Sans"/>
              <a:sym typeface="Google Sans"/>
            </a:endParaRPr>
          </a:p>
          <a:p>
            <a:pPr indent="-374650" lvl="0" marL="457200" rtl="0" algn="l">
              <a:lnSpc>
                <a:spcPct val="115000"/>
              </a:lnSpc>
              <a:spcBef>
                <a:spcPts val="1000"/>
              </a:spcBef>
              <a:spcAft>
                <a:spcPts val="0"/>
              </a:spcAft>
              <a:buClr>
                <a:srgbClr val="434343"/>
              </a:buClr>
              <a:buSzPts val="2300"/>
              <a:buFont typeface="Google Sans"/>
              <a:buChar char="●"/>
            </a:pPr>
            <a:r>
              <a:rPr lang="en" sz="2300">
                <a:solidFill>
                  <a:srgbClr val="434343"/>
                </a:solidFill>
                <a:latin typeface="Google Sans"/>
                <a:ea typeface="Google Sans"/>
                <a:cs typeface="Google Sans"/>
                <a:sym typeface="Google Sans"/>
              </a:rPr>
              <a:t>Implement an automation framework for provisioning resources in cloud</a:t>
            </a:r>
            <a:endParaRPr sz="2300">
              <a:solidFill>
                <a:srgbClr val="434343"/>
              </a:solidFill>
              <a:latin typeface="Google Sans"/>
              <a:ea typeface="Google Sans"/>
              <a:cs typeface="Google Sans"/>
              <a:sym typeface="Google Sans"/>
            </a:endParaRPr>
          </a:p>
          <a:p>
            <a:pPr indent="-374650" lvl="0" marL="457200" rtl="0" algn="l">
              <a:lnSpc>
                <a:spcPct val="115000"/>
              </a:lnSpc>
              <a:spcBef>
                <a:spcPts val="1000"/>
              </a:spcBef>
              <a:spcAft>
                <a:spcPts val="0"/>
              </a:spcAft>
              <a:buClr>
                <a:srgbClr val="434343"/>
              </a:buClr>
              <a:buSzPts val="2300"/>
              <a:buFont typeface="Google Sans"/>
              <a:buChar char="●"/>
            </a:pPr>
            <a:r>
              <a:rPr lang="en" sz="2300">
                <a:solidFill>
                  <a:srgbClr val="434343"/>
                </a:solidFill>
                <a:latin typeface="Google Sans"/>
                <a:ea typeface="Google Sans"/>
                <a:cs typeface="Google Sans"/>
                <a:sym typeface="Google Sans"/>
              </a:rPr>
              <a:t>Implement a continuous deployment process for deploying applications to the on-premises data center or cloud</a:t>
            </a:r>
            <a:endParaRPr sz="2300">
              <a:solidFill>
                <a:srgbClr val="434343"/>
              </a:solidFill>
              <a:latin typeface="Google Sans"/>
              <a:ea typeface="Google Sans"/>
              <a:cs typeface="Google Sans"/>
              <a:sym typeface="Google Sans"/>
            </a:endParaRPr>
          </a:p>
          <a:p>
            <a:pPr indent="-374650" lvl="0" marL="457200" rtl="0" algn="l">
              <a:lnSpc>
                <a:spcPct val="115000"/>
              </a:lnSpc>
              <a:spcBef>
                <a:spcPts val="1000"/>
              </a:spcBef>
              <a:spcAft>
                <a:spcPts val="0"/>
              </a:spcAft>
              <a:buClr>
                <a:srgbClr val="434343"/>
              </a:buClr>
              <a:buSzPts val="2300"/>
              <a:buFont typeface="Google Sans"/>
              <a:buChar char="●"/>
            </a:pPr>
            <a:r>
              <a:rPr lang="en" sz="2300">
                <a:solidFill>
                  <a:srgbClr val="434343"/>
                </a:solidFill>
                <a:latin typeface="Google Sans"/>
                <a:ea typeface="Google Sans"/>
                <a:cs typeface="Google Sans"/>
                <a:sym typeface="Google Sans"/>
              </a:rPr>
              <a:t>Support failover of the production environment to cloud during an emergency</a:t>
            </a:r>
            <a:endParaRPr sz="2300">
              <a:solidFill>
                <a:srgbClr val="434343"/>
              </a:solidFill>
              <a:latin typeface="Google Sans"/>
              <a:ea typeface="Google Sans"/>
              <a:cs typeface="Google Sans"/>
              <a:sym typeface="Google Sans"/>
            </a:endParaRPr>
          </a:p>
          <a:p>
            <a:pPr indent="-374650" lvl="0" marL="457200" rtl="0" algn="l">
              <a:lnSpc>
                <a:spcPct val="115000"/>
              </a:lnSpc>
              <a:spcBef>
                <a:spcPts val="1000"/>
              </a:spcBef>
              <a:spcAft>
                <a:spcPts val="0"/>
              </a:spcAft>
              <a:buClr>
                <a:srgbClr val="434343"/>
              </a:buClr>
              <a:buSzPts val="2300"/>
              <a:buFont typeface="Google Sans"/>
              <a:buChar char="●"/>
            </a:pPr>
            <a:r>
              <a:rPr lang="en" sz="2300">
                <a:solidFill>
                  <a:srgbClr val="434343"/>
                </a:solidFill>
                <a:latin typeface="Google Sans"/>
                <a:ea typeface="Google Sans"/>
                <a:cs typeface="Google Sans"/>
                <a:sym typeface="Google Sans"/>
              </a:rPr>
              <a:t>Encrypt data on the wire and at rest</a:t>
            </a:r>
            <a:endParaRPr sz="2300">
              <a:solidFill>
                <a:srgbClr val="434343"/>
              </a:solidFill>
              <a:latin typeface="Google Sans"/>
              <a:ea typeface="Google Sans"/>
              <a:cs typeface="Google Sans"/>
              <a:sym typeface="Google Sans"/>
            </a:endParaRPr>
          </a:p>
          <a:p>
            <a:pPr indent="-374650" lvl="0" marL="457200" rtl="0" algn="l">
              <a:lnSpc>
                <a:spcPct val="115000"/>
              </a:lnSpc>
              <a:spcBef>
                <a:spcPts val="1000"/>
              </a:spcBef>
              <a:spcAft>
                <a:spcPts val="0"/>
              </a:spcAft>
              <a:buClr>
                <a:srgbClr val="434343"/>
              </a:buClr>
              <a:buSzPts val="2300"/>
              <a:buFont typeface="Google Sans"/>
              <a:buChar char="●"/>
            </a:pPr>
            <a:r>
              <a:rPr lang="en" sz="2300">
                <a:solidFill>
                  <a:srgbClr val="434343"/>
                </a:solidFill>
                <a:latin typeface="Google Sans"/>
                <a:ea typeface="Google Sans"/>
                <a:cs typeface="Google Sans"/>
                <a:sym typeface="Google Sans"/>
              </a:rPr>
              <a:t>Support multiple private connections between the production data center and cloud environment</a:t>
            </a:r>
            <a:endParaRPr sz="2300">
              <a:solidFill>
                <a:srgbClr val="434343"/>
              </a:solidFill>
              <a:latin typeface="Google Sans"/>
              <a:ea typeface="Google Sans"/>
              <a:cs typeface="Google Sans"/>
              <a:sym typeface="Google Sans"/>
            </a:endParaRPr>
          </a:p>
          <a:p>
            <a:pPr indent="0" lvl="0" marL="457200" rtl="0" algn="l">
              <a:lnSpc>
                <a:spcPct val="115000"/>
              </a:lnSpc>
              <a:spcBef>
                <a:spcPts val="1000"/>
              </a:spcBef>
              <a:spcAft>
                <a:spcPts val="1000"/>
              </a:spcAft>
              <a:buNone/>
            </a:pPr>
            <a:r>
              <a:t/>
            </a:r>
            <a:endParaRPr sz="2600">
              <a:latin typeface="Google Sans"/>
              <a:ea typeface="Google Sans"/>
              <a:cs typeface="Google Sans"/>
              <a:sym typeface="Google Sans"/>
            </a:endParaRPr>
          </a:p>
        </p:txBody>
      </p:sp>
      <p:sp>
        <p:nvSpPr>
          <p:cNvPr id="1768" name="Google Shape;1768;p244"/>
          <p:cNvSpPr txBox="1"/>
          <p:nvPr/>
        </p:nvSpPr>
        <p:spPr>
          <a:xfrm>
            <a:off x="827000" y="2843500"/>
            <a:ext cx="57945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Business requirements</a:t>
            </a:r>
            <a:endParaRPr sz="3000">
              <a:latin typeface="Google Sans Text Medium"/>
              <a:ea typeface="Google Sans Text Medium"/>
              <a:cs typeface="Google Sans Text Medium"/>
              <a:sym typeface="Google Sans Text Medium"/>
            </a:endParaRPr>
          </a:p>
        </p:txBody>
      </p:sp>
      <p:sp>
        <p:nvSpPr>
          <p:cNvPr id="1769" name="Google Shape;1769;p244"/>
          <p:cNvSpPr txBox="1"/>
          <p:nvPr/>
        </p:nvSpPr>
        <p:spPr>
          <a:xfrm>
            <a:off x="8292300" y="2843500"/>
            <a:ext cx="95250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Technical requirements</a:t>
            </a:r>
            <a:endParaRPr sz="3000">
              <a:latin typeface="Google Sans Text Medium"/>
              <a:ea typeface="Google Sans Text Medium"/>
              <a:cs typeface="Google Sans Text Medium"/>
              <a:sym typeface="Google Sans Text Medium"/>
            </a:endParaRPr>
          </a:p>
        </p:txBody>
      </p:sp>
      <p:cxnSp>
        <p:nvCxnSpPr>
          <p:cNvPr id="1770" name="Google Shape;1770;p244"/>
          <p:cNvCxnSpPr/>
          <p:nvPr/>
        </p:nvCxnSpPr>
        <p:spPr>
          <a:xfrm>
            <a:off x="893392" y="3946525"/>
            <a:ext cx="6363000" cy="0"/>
          </a:xfrm>
          <a:prstGeom prst="straightConnector1">
            <a:avLst/>
          </a:prstGeom>
          <a:noFill/>
          <a:ln cap="flat" cmpd="sng" w="38100">
            <a:solidFill>
              <a:schemeClr val="accent1"/>
            </a:solidFill>
            <a:prstDash val="solid"/>
            <a:round/>
            <a:headEnd len="med" w="med" type="none"/>
            <a:tailEnd len="med" w="med" type="none"/>
          </a:ln>
        </p:spPr>
      </p:cxnSp>
      <p:cxnSp>
        <p:nvCxnSpPr>
          <p:cNvPr id="1771" name="Google Shape;1771;p244"/>
          <p:cNvCxnSpPr/>
          <p:nvPr/>
        </p:nvCxnSpPr>
        <p:spPr>
          <a:xfrm>
            <a:off x="8409911" y="3946525"/>
            <a:ext cx="8696700" cy="0"/>
          </a:xfrm>
          <a:prstGeom prst="straightConnector1">
            <a:avLst/>
          </a:prstGeom>
          <a:noFill/>
          <a:ln cap="flat" cmpd="sng" w="38100">
            <a:solidFill>
              <a:schemeClr val="accent3"/>
            </a:solidFill>
            <a:prstDash val="solid"/>
            <a:round/>
            <a:headEnd len="med" w="med" type="none"/>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45"/>
          <p:cNvSpPr txBox="1"/>
          <p:nvPr/>
        </p:nvSpPr>
        <p:spPr>
          <a:xfrm>
            <a:off x="827000" y="4221100"/>
            <a:ext cx="16543800" cy="462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Our investors are concerned about our ability to scale and contain costs with our current infrastructure. They are also concerned that a competitor could use a public cloud platform to offset their up-front investment and free them to focus on developing better features. Our traffic patterns are highest in the mornings and weekend evenings; during other times, 80% of our capacity is sitting idle.</a:t>
            </a:r>
            <a:endParaRPr sz="23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3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2300">
                <a:solidFill>
                  <a:srgbClr val="434343"/>
                </a:solidFill>
                <a:latin typeface="Google Sans"/>
                <a:ea typeface="Google Sans"/>
                <a:cs typeface="Google Sans"/>
                <a:sym typeface="Google Sans"/>
              </a:rPr>
              <a:t>Our capital expenditure is now exceeding our quarterly projections. Migrating to the cloud will likely cause an initial increase in spending, but we expect to fully transition before our next hardware refresh cycle. Our total cost of ownership (TCO) analysis over the next five years for a public cloud strategy achieves a cost reduction between 30% and 50% over our current model.</a:t>
            </a:r>
            <a:endParaRPr sz="23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3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300">
              <a:solidFill>
                <a:srgbClr val="434343"/>
              </a:solidFill>
              <a:latin typeface="Google Sans"/>
              <a:ea typeface="Google Sans"/>
              <a:cs typeface="Google Sans"/>
              <a:sym typeface="Google Sans"/>
            </a:endParaRPr>
          </a:p>
        </p:txBody>
      </p:sp>
      <p:sp>
        <p:nvSpPr>
          <p:cNvPr id="1777" name="Google Shape;1777;p245"/>
          <p:cNvSpPr/>
          <p:nvPr/>
        </p:nvSpPr>
        <p:spPr>
          <a:xfrm>
            <a:off x="8985250" y="742950"/>
            <a:ext cx="9525000" cy="1111200"/>
          </a:xfrm>
          <a:prstGeom prst="roundRect">
            <a:avLst>
              <a:gd fmla="val 2285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45"/>
          <p:cNvSpPr txBox="1"/>
          <p:nvPr/>
        </p:nvSpPr>
        <p:spPr>
          <a:xfrm>
            <a:off x="6452775" y="920500"/>
            <a:ext cx="109179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rgbClr val="FFFFFF"/>
                </a:solidFill>
                <a:latin typeface="Google Sans Medium"/>
                <a:ea typeface="Google Sans Medium"/>
                <a:cs typeface="Google Sans Medium"/>
                <a:sym typeface="Google Sans Medium"/>
              </a:rPr>
              <a:t>Dress4Win case </a:t>
            </a:r>
            <a:r>
              <a:rPr lang="en" sz="4800">
                <a:solidFill>
                  <a:srgbClr val="FFFFFF"/>
                </a:solidFill>
                <a:latin typeface="Google Sans Medium"/>
                <a:ea typeface="Google Sans Medium"/>
                <a:cs typeface="Google Sans Medium"/>
                <a:sym typeface="Google Sans Medium"/>
              </a:rPr>
              <a:t>study</a:t>
            </a:r>
            <a:r>
              <a:rPr lang="en" sz="4800">
                <a:solidFill>
                  <a:srgbClr val="FFFFFF"/>
                </a:solidFill>
                <a:latin typeface="Google Sans Medium"/>
                <a:ea typeface="Google Sans Medium"/>
                <a:cs typeface="Google Sans Medium"/>
                <a:sym typeface="Google Sans Medium"/>
              </a:rPr>
              <a:t> - 04</a:t>
            </a:r>
            <a:endParaRPr sz="4800">
              <a:solidFill>
                <a:srgbClr val="FFFFFF"/>
              </a:solidFill>
              <a:latin typeface="Google Sans Medium"/>
              <a:ea typeface="Google Sans Medium"/>
              <a:cs typeface="Google Sans Medium"/>
              <a:sym typeface="Google Sans Medium"/>
            </a:endParaRPr>
          </a:p>
        </p:txBody>
      </p:sp>
      <p:sp>
        <p:nvSpPr>
          <p:cNvPr id="1779" name="Google Shape;1779;p245"/>
          <p:cNvSpPr txBox="1"/>
          <p:nvPr/>
        </p:nvSpPr>
        <p:spPr>
          <a:xfrm>
            <a:off x="827000" y="2843500"/>
            <a:ext cx="57945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lang="en" sz="3000">
                <a:solidFill>
                  <a:srgbClr val="434343"/>
                </a:solidFill>
                <a:latin typeface="Google Sans Text Medium"/>
                <a:ea typeface="Google Sans Text Medium"/>
                <a:cs typeface="Google Sans Text Medium"/>
                <a:sym typeface="Google Sans Text Medium"/>
              </a:rPr>
              <a:t>Executive statement</a:t>
            </a:r>
            <a:endParaRPr sz="3000">
              <a:latin typeface="Google Sans Text Medium"/>
              <a:ea typeface="Google Sans Text Medium"/>
              <a:cs typeface="Google Sans Text Medium"/>
              <a:sym typeface="Google Sans Text Medium"/>
            </a:endParaRPr>
          </a:p>
        </p:txBody>
      </p:sp>
      <p:cxnSp>
        <p:nvCxnSpPr>
          <p:cNvPr id="1780" name="Google Shape;1780;p245"/>
          <p:cNvCxnSpPr/>
          <p:nvPr/>
        </p:nvCxnSpPr>
        <p:spPr>
          <a:xfrm>
            <a:off x="920750" y="3946525"/>
            <a:ext cx="3889500" cy="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246"/>
          <p:cNvSpPr txBox="1"/>
          <p:nvPr>
            <p:ph type="title"/>
          </p:nvPr>
        </p:nvSpPr>
        <p:spPr>
          <a:xfrm>
            <a:off x="914350" y="920500"/>
            <a:ext cx="109182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Categorizing Objectives</a:t>
            </a:r>
            <a:endParaRPr/>
          </a:p>
        </p:txBody>
      </p:sp>
      <p:sp>
        <p:nvSpPr>
          <p:cNvPr id="1786" name="Google Shape;1786;p246"/>
          <p:cNvSpPr/>
          <p:nvPr/>
        </p:nvSpPr>
        <p:spPr>
          <a:xfrm>
            <a:off x="7225500" y="2156701"/>
            <a:ext cx="3837000" cy="620400"/>
          </a:xfrm>
          <a:prstGeom prst="roundRect">
            <a:avLst>
              <a:gd fmla="val 16667" name="adj"/>
            </a:avLst>
          </a:prstGeom>
          <a:solidFill>
            <a:srgbClr val="4285F4"/>
          </a:solid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latin typeface="Google Sans"/>
                <a:ea typeface="Google Sans"/>
                <a:cs typeface="Google Sans"/>
                <a:sym typeface="Google Sans"/>
              </a:rPr>
              <a:t>Itemized list of objectives</a:t>
            </a:r>
            <a:endParaRPr sz="2200">
              <a:solidFill>
                <a:srgbClr val="FFFFFF"/>
              </a:solidFill>
              <a:latin typeface="Google Sans"/>
              <a:ea typeface="Google Sans"/>
              <a:cs typeface="Google Sans"/>
              <a:sym typeface="Google Sans"/>
            </a:endParaRPr>
          </a:p>
        </p:txBody>
      </p:sp>
      <p:sp>
        <p:nvSpPr>
          <p:cNvPr id="1787" name="Google Shape;1787;p246"/>
          <p:cNvSpPr/>
          <p:nvPr/>
        </p:nvSpPr>
        <p:spPr>
          <a:xfrm>
            <a:off x="1763775" y="3148801"/>
            <a:ext cx="3837000" cy="6204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latin typeface="Google Sans"/>
                <a:ea typeface="Google Sans"/>
                <a:cs typeface="Google Sans"/>
                <a:sym typeface="Google Sans"/>
              </a:rPr>
              <a:t>Business requirements</a:t>
            </a:r>
            <a:endParaRPr sz="2200">
              <a:solidFill>
                <a:srgbClr val="FFFFFF"/>
              </a:solidFill>
              <a:latin typeface="Google Sans"/>
              <a:ea typeface="Google Sans"/>
              <a:cs typeface="Google Sans"/>
              <a:sym typeface="Google Sans"/>
            </a:endParaRPr>
          </a:p>
        </p:txBody>
      </p:sp>
      <p:sp>
        <p:nvSpPr>
          <p:cNvPr id="1788" name="Google Shape;1788;p246"/>
          <p:cNvSpPr/>
          <p:nvPr/>
        </p:nvSpPr>
        <p:spPr>
          <a:xfrm>
            <a:off x="7225500" y="3148801"/>
            <a:ext cx="3837000" cy="620400"/>
          </a:xfrm>
          <a:prstGeom prst="roundRect">
            <a:avLst>
              <a:gd fmla="val 16667" name="adj"/>
            </a:avLst>
          </a:prstGeom>
          <a:solidFill>
            <a:schemeClr val="accent3"/>
          </a:solid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latin typeface="Google Sans"/>
                <a:ea typeface="Google Sans"/>
                <a:cs typeface="Google Sans"/>
                <a:sym typeface="Google Sans"/>
              </a:rPr>
              <a:t>Technical requirements</a:t>
            </a:r>
            <a:endParaRPr sz="2200">
              <a:latin typeface="Google Sans"/>
              <a:ea typeface="Google Sans"/>
              <a:cs typeface="Google Sans"/>
              <a:sym typeface="Google Sans"/>
            </a:endParaRPr>
          </a:p>
        </p:txBody>
      </p:sp>
      <p:sp>
        <p:nvSpPr>
          <p:cNvPr id="1789" name="Google Shape;1789;p246"/>
          <p:cNvSpPr/>
          <p:nvPr/>
        </p:nvSpPr>
        <p:spPr>
          <a:xfrm>
            <a:off x="12687225" y="3148801"/>
            <a:ext cx="3837000" cy="620400"/>
          </a:xfrm>
          <a:prstGeom prst="roundRect">
            <a:avLst>
              <a:gd fmla="val 16667" name="adj"/>
            </a:avLst>
          </a:prstGeom>
          <a:solidFill>
            <a:schemeClr val="accent4"/>
          </a:solid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 sz="2200">
                <a:solidFill>
                  <a:srgbClr val="FFFFFF"/>
                </a:solidFill>
                <a:latin typeface="Google Sans"/>
                <a:ea typeface="Google Sans"/>
                <a:cs typeface="Google Sans"/>
                <a:sym typeface="Google Sans"/>
              </a:rPr>
              <a:t>Solution component</a:t>
            </a:r>
            <a:endParaRPr sz="2200">
              <a:solidFill>
                <a:srgbClr val="FFFFFF"/>
              </a:solidFill>
              <a:latin typeface="Google Sans"/>
              <a:ea typeface="Google Sans"/>
              <a:cs typeface="Google Sans"/>
              <a:sym typeface="Google Sans"/>
            </a:endParaRPr>
          </a:p>
        </p:txBody>
      </p:sp>
      <p:cxnSp>
        <p:nvCxnSpPr>
          <p:cNvPr id="1790" name="Google Shape;1790;p246"/>
          <p:cNvCxnSpPr>
            <a:stCxn id="1786" idx="2"/>
            <a:endCxn id="1788" idx="0"/>
          </p:cNvCxnSpPr>
          <p:nvPr/>
        </p:nvCxnSpPr>
        <p:spPr>
          <a:xfrm>
            <a:off x="9144000" y="2777101"/>
            <a:ext cx="0" cy="371700"/>
          </a:xfrm>
          <a:prstGeom prst="straightConnector1">
            <a:avLst/>
          </a:prstGeom>
          <a:noFill/>
          <a:ln cap="flat" cmpd="sng" w="19050">
            <a:solidFill>
              <a:schemeClr val="lt1"/>
            </a:solidFill>
            <a:prstDash val="solid"/>
            <a:round/>
            <a:headEnd len="med" w="med" type="none"/>
            <a:tailEnd len="med" w="med" type="triangle"/>
          </a:ln>
        </p:spPr>
      </p:cxnSp>
      <p:cxnSp>
        <p:nvCxnSpPr>
          <p:cNvPr id="1791" name="Google Shape;1791;p246"/>
          <p:cNvCxnSpPr>
            <a:stCxn id="1786" idx="1"/>
            <a:endCxn id="1787" idx="0"/>
          </p:cNvCxnSpPr>
          <p:nvPr/>
        </p:nvCxnSpPr>
        <p:spPr>
          <a:xfrm flipH="1">
            <a:off x="3682200" y="2466901"/>
            <a:ext cx="3543300" cy="681900"/>
          </a:xfrm>
          <a:prstGeom prst="bentConnector2">
            <a:avLst/>
          </a:prstGeom>
          <a:noFill/>
          <a:ln cap="flat" cmpd="sng" w="19050">
            <a:solidFill>
              <a:schemeClr val="lt1"/>
            </a:solidFill>
            <a:prstDash val="solid"/>
            <a:round/>
            <a:headEnd len="med" w="med" type="none"/>
            <a:tailEnd len="med" w="med" type="triangle"/>
          </a:ln>
        </p:spPr>
      </p:cxnSp>
      <p:cxnSp>
        <p:nvCxnSpPr>
          <p:cNvPr id="1792" name="Google Shape;1792;p246"/>
          <p:cNvCxnSpPr>
            <a:stCxn id="1786" idx="3"/>
            <a:endCxn id="1789" idx="0"/>
          </p:cNvCxnSpPr>
          <p:nvPr/>
        </p:nvCxnSpPr>
        <p:spPr>
          <a:xfrm>
            <a:off x="11062500" y="2466901"/>
            <a:ext cx="3543300" cy="681900"/>
          </a:xfrm>
          <a:prstGeom prst="bentConnector2">
            <a:avLst/>
          </a:prstGeom>
          <a:noFill/>
          <a:ln cap="flat" cmpd="sng" w="19050">
            <a:solidFill>
              <a:schemeClr val="lt1"/>
            </a:solidFill>
            <a:prstDash val="solid"/>
            <a:round/>
            <a:headEnd len="med" w="med" type="none"/>
            <a:tailEnd len="med" w="med" type="triangle"/>
          </a:ln>
        </p:spPr>
      </p:cxnSp>
      <p:sp>
        <p:nvSpPr>
          <p:cNvPr id="1793" name="Google Shape;1793;p246"/>
          <p:cNvSpPr txBox="1"/>
          <p:nvPr>
            <p:ph idx="1" type="body"/>
          </p:nvPr>
        </p:nvSpPr>
        <p:spPr>
          <a:xfrm>
            <a:off x="1676350" y="4096400"/>
            <a:ext cx="4520100" cy="5521500"/>
          </a:xfrm>
          <a:prstGeom prst="rect">
            <a:avLst/>
          </a:prstGeom>
        </p:spPr>
        <p:txBody>
          <a:bodyPr anchorCtr="0" anchor="t" bIns="0" lIns="0" spcFirstLastPara="1" rIns="0" wrap="square" tIns="0">
            <a:noAutofit/>
          </a:bodyPr>
          <a:lstStyle/>
          <a:p>
            <a:pPr indent="-355600" lvl="0" marL="457200" rtl="0" algn="l">
              <a:lnSpc>
                <a:spcPct val="100000"/>
              </a:lnSpc>
              <a:spcBef>
                <a:spcPts val="0"/>
              </a:spcBef>
              <a:spcAft>
                <a:spcPts val="0"/>
              </a:spcAft>
              <a:buSzPts val="2000"/>
              <a:buChar char="●"/>
            </a:pPr>
            <a:r>
              <a:rPr lang="en" sz="2000"/>
              <a:t>Build a reliable and reproducible environment with scaled parity of production</a:t>
            </a:r>
            <a:endParaRPr sz="2000"/>
          </a:p>
          <a:p>
            <a:pPr indent="-355600" lvl="0" marL="457200" rtl="0" algn="l">
              <a:lnSpc>
                <a:spcPct val="100000"/>
              </a:lnSpc>
              <a:spcBef>
                <a:spcPts val="1000"/>
              </a:spcBef>
              <a:spcAft>
                <a:spcPts val="0"/>
              </a:spcAft>
              <a:buSzPts val="2000"/>
              <a:buChar char="●"/>
            </a:pPr>
            <a:r>
              <a:rPr lang="en" sz="2000"/>
              <a:t>Improve security by defining and adhering to a set of security and identity and access management (IAM) best practices for cloud</a:t>
            </a:r>
            <a:endParaRPr sz="2000"/>
          </a:p>
          <a:p>
            <a:pPr indent="-355600" lvl="0" marL="457200" rtl="0" algn="l">
              <a:lnSpc>
                <a:spcPct val="100000"/>
              </a:lnSpc>
              <a:spcBef>
                <a:spcPts val="1000"/>
              </a:spcBef>
              <a:spcAft>
                <a:spcPts val="0"/>
              </a:spcAft>
              <a:buSzPts val="2000"/>
              <a:buChar char="●"/>
            </a:pPr>
            <a:r>
              <a:rPr lang="en" sz="2000"/>
              <a:t>Improve business agility and speed of innovation through rapid provisioning of new resources</a:t>
            </a:r>
            <a:endParaRPr sz="2000"/>
          </a:p>
          <a:p>
            <a:pPr indent="-355600" lvl="0" marL="457200" rtl="0" algn="l">
              <a:lnSpc>
                <a:spcPct val="100000"/>
              </a:lnSpc>
              <a:spcBef>
                <a:spcPts val="1000"/>
              </a:spcBef>
              <a:spcAft>
                <a:spcPts val="1000"/>
              </a:spcAft>
              <a:buSzPts val="2000"/>
              <a:buChar char="●"/>
            </a:pPr>
            <a:r>
              <a:rPr lang="en" sz="2000"/>
              <a:t>Analyze and optimize architecture for performance in the cloud</a:t>
            </a:r>
            <a:endParaRPr sz="2000"/>
          </a:p>
        </p:txBody>
      </p:sp>
      <p:sp>
        <p:nvSpPr>
          <p:cNvPr id="1794" name="Google Shape;1794;p246"/>
          <p:cNvSpPr txBox="1"/>
          <p:nvPr>
            <p:ph idx="1" type="body"/>
          </p:nvPr>
        </p:nvSpPr>
        <p:spPr>
          <a:xfrm>
            <a:off x="7141500" y="4096400"/>
            <a:ext cx="5081400" cy="5521500"/>
          </a:xfrm>
          <a:prstGeom prst="rect">
            <a:avLst/>
          </a:prstGeom>
        </p:spPr>
        <p:txBody>
          <a:bodyPr anchorCtr="0" anchor="t" bIns="0" lIns="0" spcFirstLastPara="1" rIns="0" wrap="square" tIns="0">
            <a:noAutofit/>
          </a:bodyPr>
          <a:lstStyle/>
          <a:p>
            <a:pPr indent="-355600" lvl="0" marL="457200" rtl="0" algn="l">
              <a:lnSpc>
                <a:spcPct val="100000"/>
              </a:lnSpc>
              <a:spcBef>
                <a:spcPts val="0"/>
              </a:spcBef>
              <a:spcAft>
                <a:spcPts val="0"/>
              </a:spcAft>
              <a:buSzPts val="2000"/>
              <a:buChar char="●"/>
            </a:pPr>
            <a:r>
              <a:rPr lang="en" sz="2000"/>
              <a:t>Easily create non-production environments in the cloud</a:t>
            </a:r>
            <a:endParaRPr sz="2000"/>
          </a:p>
          <a:p>
            <a:pPr indent="-355600" lvl="0" marL="457200" rtl="0" algn="l">
              <a:lnSpc>
                <a:spcPct val="100000"/>
              </a:lnSpc>
              <a:spcBef>
                <a:spcPts val="1000"/>
              </a:spcBef>
              <a:spcAft>
                <a:spcPts val="0"/>
              </a:spcAft>
              <a:buSzPts val="2000"/>
              <a:buChar char="●"/>
            </a:pPr>
            <a:r>
              <a:rPr lang="en" sz="2000"/>
              <a:t>Implement an automation framework for provisioning resources in cloud</a:t>
            </a:r>
            <a:endParaRPr sz="2000"/>
          </a:p>
          <a:p>
            <a:pPr indent="-355600" lvl="0" marL="457200" rtl="0" algn="l">
              <a:lnSpc>
                <a:spcPct val="100000"/>
              </a:lnSpc>
              <a:spcBef>
                <a:spcPts val="1000"/>
              </a:spcBef>
              <a:spcAft>
                <a:spcPts val="0"/>
              </a:spcAft>
              <a:buSzPts val="2000"/>
              <a:buChar char="●"/>
            </a:pPr>
            <a:r>
              <a:rPr lang="en" sz="2000"/>
              <a:t>Implement a continuous deployment process for deploying applications to the on-premises data center or cloud</a:t>
            </a:r>
            <a:endParaRPr sz="2000"/>
          </a:p>
          <a:p>
            <a:pPr indent="-355600" lvl="0" marL="457200" rtl="0" algn="l">
              <a:lnSpc>
                <a:spcPct val="100000"/>
              </a:lnSpc>
              <a:spcBef>
                <a:spcPts val="1000"/>
              </a:spcBef>
              <a:spcAft>
                <a:spcPts val="0"/>
              </a:spcAft>
              <a:buSzPts val="2000"/>
              <a:buChar char="●"/>
            </a:pPr>
            <a:r>
              <a:rPr lang="en" sz="2000"/>
              <a:t>Support failover of the production environment to cloud during an emergency</a:t>
            </a:r>
            <a:endParaRPr sz="2000"/>
          </a:p>
          <a:p>
            <a:pPr indent="-355600" lvl="0" marL="457200" rtl="0" algn="l">
              <a:lnSpc>
                <a:spcPct val="100000"/>
              </a:lnSpc>
              <a:spcBef>
                <a:spcPts val="1000"/>
              </a:spcBef>
              <a:spcAft>
                <a:spcPts val="0"/>
              </a:spcAft>
              <a:buSzPts val="2000"/>
              <a:buChar char="●"/>
            </a:pPr>
            <a:r>
              <a:rPr lang="en" sz="2000"/>
              <a:t>Encrypt data on the wire and at rest</a:t>
            </a:r>
            <a:endParaRPr sz="2000"/>
          </a:p>
          <a:p>
            <a:pPr indent="-355600" lvl="0" marL="457200" rtl="0" algn="l">
              <a:lnSpc>
                <a:spcPct val="100000"/>
              </a:lnSpc>
              <a:spcBef>
                <a:spcPts val="1000"/>
              </a:spcBef>
              <a:spcAft>
                <a:spcPts val="1000"/>
              </a:spcAft>
              <a:buSzPts val="2000"/>
              <a:buChar char="●"/>
            </a:pPr>
            <a:r>
              <a:rPr lang="en" sz="2000"/>
              <a:t>Support multiple private connections between the production data center and cloud environment.</a:t>
            </a:r>
            <a:endParaRPr sz="2000"/>
          </a:p>
        </p:txBody>
      </p:sp>
      <p:sp>
        <p:nvSpPr>
          <p:cNvPr id="1795" name="Google Shape;1795;p246"/>
          <p:cNvSpPr txBox="1"/>
          <p:nvPr>
            <p:ph idx="1" type="body"/>
          </p:nvPr>
        </p:nvSpPr>
        <p:spPr>
          <a:xfrm>
            <a:off x="12606650" y="4096400"/>
            <a:ext cx="4608000" cy="5521500"/>
          </a:xfrm>
          <a:prstGeom prst="rect">
            <a:avLst/>
          </a:prstGeom>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2000"/>
              <a:t>Databases:</a:t>
            </a:r>
            <a:endParaRPr sz="2000"/>
          </a:p>
          <a:p>
            <a:pPr indent="-355600" lvl="0" marL="457200" rtl="0" algn="l">
              <a:lnSpc>
                <a:spcPct val="100000"/>
              </a:lnSpc>
              <a:spcBef>
                <a:spcPts val="0"/>
              </a:spcBef>
              <a:spcAft>
                <a:spcPts val="0"/>
              </a:spcAft>
              <a:buSzPts val="2000"/>
              <a:buChar char="●"/>
            </a:pPr>
            <a:r>
              <a:rPr lang="en" sz="2000"/>
              <a:t>MySQL. One server for user data, inventory, static data</a:t>
            </a:r>
            <a:endParaRPr sz="2000"/>
          </a:p>
          <a:p>
            <a:pPr indent="-355600" lvl="1" marL="914400" rtl="0" algn="l">
              <a:lnSpc>
                <a:spcPct val="100000"/>
              </a:lnSpc>
              <a:spcBef>
                <a:spcPts val="0"/>
              </a:spcBef>
              <a:spcAft>
                <a:spcPts val="0"/>
              </a:spcAft>
              <a:buSzPts val="2000"/>
              <a:buChar char="○"/>
            </a:pPr>
            <a:r>
              <a:rPr lang="en" sz="2000"/>
              <a:t>MySQL 5.7</a:t>
            </a:r>
            <a:endParaRPr sz="2000"/>
          </a:p>
          <a:p>
            <a:pPr indent="-355600" lvl="1" marL="914400" rtl="0" algn="l">
              <a:lnSpc>
                <a:spcPct val="100000"/>
              </a:lnSpc>
              <a:spcBef>
                <a:spcPts val="0"/>
              </a:spcBef>
              <a:spcAft>
                <a:spcPts val="0"/>
              </a:spcAft>
              <a:buSzPts val="2000"/>
              <a:buChar char="○"/>
            </a:pPr>
            <a:r>
              <a:rPr lang="en" sz="2000"/>
              <a:t>8 core CPUs</a:t>
            </a:r>
            <a:endParaRPr sz="2000"/>
          </a:p>
          <a:p>
            <a:pPr indent="-355600" lvl="1" marL="914400" rtl="0" algn="l">
              <a:lnSpc>
                <a:spcPct val="100000"/>
              </a:lnSpc>
              <a:spcBef>
                <a:spcPts val="0"/>
              </a:spcBef>
              <a:spcAft>
                <a:spcPts val="0"/>
              </a:spcAft>
              <a:buSzPts val="2000"/>
              <a:buChar char="○"/>
            </a:pPr>
            <a:r>
              <a:rPr lang="en" sz="2000"/>
              <a:t>128 GB of RAM</a:t>
            </a:r>
            <a:endParaRPr sz="2000"/>
          </a:p>
          <a:p>
            <a:pPr indent="-355600" lvl="1" marL="914400" rtl="0" algn="l">
              <a:lnSpc>
                <a:spcPct val="100000"/>
              </a:lnSpc>
              <a:spcBef>
                <a:spcPts val="0"/>
              </a:spcBef>
              <a:spcAft>
                <a:spcPts val="0"/>
              </a:spcAft>
              <a:buSzPts val="2000"/>
              <a:buChar char="○"/>
            </a:pPr>
            <a:r>
              <a:rPr lang="en" sz="2000"/>
              <a:t>2x 5 TB HDD (RAID 1)</a:t>
            </a:r>
            <a:endParaRPr sz="2000"/>
          </a:p>
          <a:p>
            <a:pPr indent="0" lvl="0" marL="0" rtl="0" algn="l">
              <a:lnSpc>
                <a:spcPct val="100000"/>
              </a:lnSpc>
              <a:spcBef>
                <a:spcPts val="0"/>
              </a:spcBef>
              <a:spcAft>
                <a:spcPts val="0"/>
              </a:spcAft>
              <a:buNone/>
            </a:pPr>
            <a:r>
              <a:t/>
            </a:r>
            <a:endParaRPr sz="2000"/>
          </a:p>
          <a:p>
            <a:pPr indent="0" lvl="0" marL="457200" rtl="0" algn="l">
              <a:lnSpc>
                <a:spcPct val="100000"/>
              </a:lnSpc>
              <a:spcBef>
                <a:spcPts val="0"/>
              </a:spcBef>
              <a:spcAft>
                <a:spcPts val="0"/>
              </a:spcAft>
              <a:buNone/>
            </a:pPr>
            <a:r>
              <a:rPr lang="en" sz="2000"/>
              <a:t>Compute:</a:t>
            </a:r>
            <a:endParaRPr sz="2000"/>
          </a:p>
          <a:p>
            <a:pPr indent="-355600" lvl="0" marL="457200" rtl="0" algn="l">
              <a:lnSpc>
                <a:spcPct val="100000"/>
              </a:lnSpc>
              <a:spcBef>
                <a:spcPts val="0"/>
              </a:spcBef>
              <a:spcAft>
                <a:spcPts val="0"/>
              </a:spcAft>
              <a:buSzPts val="2000"/>
              <a:buChar char="●"/>
            </a:pPr>
            <a:r>
              <a:rPr lang="en" sz="2000"/>
              <a:t>40 web application servers providing micro-services based APIs and static content</a:t>
            </a:r>
            <a:endParaRPr sz="2000"/>
          </a:p>
          <a:p>
            <a:pPr indent="-355600" lvl="1" marL="914400" rtl="0" algn="l">
              <a:lnSpc>
                <a:spcPct val="100000"/>
              </a:lnSpc>
              <a:spcBef>
                <a:spcPts val="0"/>
              </a:spcBef>
              <a:spcAft>
                <a:spcPts val="0"/>
              </a:spcAft>
              <a:buSzPts val="2000"/>
              <a:buChar char="○"/>
            </a:pPr>
            <a:r>
              <a:rPr lang="en" sz="2000"/>
              <a:t>Tomcat - Java</a:t>
            </a:r>
            <a:endParaRPr sz="2000"/>
          </a:p>
          <a:p>
            <a:pPr indent="-355600" lvl="1" marL="914400" rtl="0" algn="l">
              <a:lnSpc>
                <a:spcPct val="100000"/>
              </a:lnSpc>
              <a:spcBef>
                <a:spcPts val="0"/>
              </a:spcBef>
              <a:spcAft>
                <a:spcPts val="0"/>
              </a:spcAft>
              <a:buSzPts val="2000"/>
              <a:buChar char="○"/>
            </a:pPr>
            <a:r>
              <a:rPr lang="en" sz="2000"/>
              <a:t>Nginx</a:t>
            </a:r>
            <a:endParaRPr sz="2000"/>
          </a:p>
          <a:p>
            <a:pPr indent="-355600" lvl="1" marL="914400" rtl="0" algn="l">
              <a:lnSpc>
                <a:spcPct val="100000"/>
              </a:lnSpc>
              <a:spcBef>
                <a:spcPts val="0"/>
              </a:spcBef>
              <a:spcAft>
                <a:spcPts val="0"/>
              </a:spcAft>
              <a:buSzPts val="2000"/>
              <a:buChar char="○"/>
            </a:pPr>
            <a:r>
              <a:rPr lang="en" sz="2000"/>
              <a:t>Four core CPUs</a:t>
            </a:r>
            <a:endParaRPr sz="2000"/>
          </a:p>
          <a:p>
            <a:pPr indent="-355600" lvl="1" marL="914400" rtl="0" algn="l">
              <a:lnSpc>
                <a:spcPct val="100000"/>
              </a:lnSpc>
              <a:spcBef>
                <a:spcPts val="0"/>
              </a:spcBef>
              <a:spcAft>
                <a:spcPts val="0"/>
              </a:spcAft>
              <a:buSzPts val="2000"/>
              <a:buChar char="○"/>
            </a:pPr>
            <a:r>
              <a:rPr lang="en" sz="2000"/>
              <a:t>RAM</a:t>
            </a:r>
            <a:endParaRPr sz="2000"/>
          </a:p>
          <a:p>
            <a:pPr indent="0" lvl="0" marL="45720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rPr lang="en" sz="2000"/>
              <a:t>… more in actual case study</a:t>
            </a:r>
            <a:endParaRPr sz="2000"/>
          </a:p>
          <a:p>
            <a:pPr indent="0" lvl="0" marL="0" rtl="0" algn="l">
              <a:lnSpc>
                <a:spcPct val="100000"/>
              </a:lnSpc>
              <a:spcBef>
                <a:spcPts val="0"/>
              </a:spcBef>
              <a:spcAft>
                <a:spcPts val="0"/>
              </a:spcAft>
              <a:buNone/>
            </a:pPr>
            <a:r>
              <a:t/>
            </a:r>
            <a:endParaRPr sz="2000"/>
          </a:p>
        </p:txBody>
      </p:sp>
      <p:sp>
        <p:nvSpPr>
          <p:cNvPr id="1796" name="Google Shape;1796;p246"/>
          <p:cNvSpPr/>
          <p:nvPr/>
        </p:nvSpPr>
        <p:spPr>
          <a:xfrm>
            <a:off x="8985250" y="742950"/>
            <a:ext cx="9525000" cy="1111200"/>
          </a:xfrm>
          <a:prstGeom prst="roundRect">
            <a:avLst>
              <a:gd fmla="val 2285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46"/>
          <p:cNvSpPr txBox="1"/>
          <p:nvPr/>
        </p:nvSpPr>
        <p:spPr>
          <a:xfrm>
            <a:off x="7748175" y="920500"/>
            <a:ext cx="9786600" cy="1999800"/>
          </a:xfrm>
          <a:prstGeom prst="rect">
            <a:avLst/>
          </a:prstGeom>
          <a:noFill/>
          <a:ln>
            <a:noFill/>
          </a:ln>
        </p:spPr>
        <p:txBody>
          <a:bodyPr anchorCtr="0" anchor="t" bIns="0" lIns="0" spcFirstLastPara="1" rIns="182850" wrap="square" tIns="0">
            <a:noAutofit/>
          </a:bodyPr>
          <a:lstStyle/>
          <a:p>
            <a:pPr indent="0" lvl="0" marL="0" rtl="0" algn="r">
              <a:lnSpc>
                <a:spcPct val="120000"/>
              </a:lnSpc>
              <a:spcBef>
                <a:spcPts val="0"/>
              </a:spcBef>
              <a:spcAft>
                <a:spcPts val="0"/>
              </a:spcAft>
              <a:buNone/>
            </a:pPr>
            <a:r>
              <a:rPr lang="en" sz="4800">
                <a:solidFill>
                  <a:srgbClr val="FFFFFF"/>
                </a:solidFill>
                <a:latin typeface="Google Sans Medium"/>
                <a:ea typeface="Google Sans Medium"/>
                <a:cs typeface="Google Sans Medium"/>
                <a:sym typeface="Google Sans Medium"/>
              </a:rPr>
              <a:t>  </a:t>
            </a:r>
            <a:r>
              <a:rPr lang="en" sz="4800">
                <a:solidFill>
                  <a:srgbClr val="FFFFFF"/>
                </a:solidFill>
                <a:latin typeface="Google Sans Medium"/>
                <a:ea typeface="Google Sans Medium"/>
                <a:cs typeface="Google Sans Medium"/>
                <a:sym typeface="Google Sans Medium"/>
              </a:rPr>
              <a:t>Dress4Win case </a:t>
            </a:r>
            <a:r>
              <a:rPr lang="en" sz="4800">
                <a:solidFill>
                  <a:srgbClr val="FFFFFF"/>
                </a:solidFill>
                <a:latin typeface="Google Sans Medium"/>
                <a:ea typeface="Google Sans Medium"/>
                <a:cs typeface="Google Sans Medium"/>
                <a:sym typeface="Google Sans Medium"/>
              </a:rPr>
              <a:t>study</a:t>
            </a:r>
            <a:r>
              <a:rPr lang="en" sz="4800">
                <a:solidFill>
                  <a:srgbClr val="FFFFFF"/>
                </a:solidFill>
                <a:latin typeface="Google Sans Medium"/>
                <a:ea typeface="Google Sans Medium"/>
                <a:cs typeface="Google Sans Medium"/>
                <a:sym typeface="Google Sans Medium"/>
              </a:rPr>
              <a:t> - REF  </a:t>
            </a:r>
            <a:endParaRPr sz="48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pic>
        <p:nvPicPr>
          <p:cNvPr id="1802" name="Google Shape;1802;p247"/>
          <p:cNvPicPr preferRelativeResize="0"/>
          <p:nvPr/>
        </p:nvPicPr>
        <p:blipFill rotWithShape="1">
          <a:blip r:embed="rId3">
            <a:alphaModFix/>
          </a:blip>
          <a:srcRect b="0" l="0" r="0" t="0"/>
          <a:stretch/>
        </p:blipFill>
        <p:spPr>
          <a:xfrm>
            <a:off x="0" y="0"/>
            <a:ext cx="18287971" cy="10287000"/>
          </a:xfrm>
          <a:prstGeom prst="rect">
            <a:avLst/>
          </a:prstGeom>
          <a:noFill/>
          <a:ln>
            <a:noFill/>
          </a:ln>
        </p:spPr>
      </p:pic>
      <p:sp>
        <p:nvSpPr>
          <p:cNvPr id="1803" name="Google Shape;1803;p247"/>
          <p:cNvSpPr txBox="1"/>
          <p:nvPr/>
        </p:nvSpPr>
        <p:spPr>
          <a:xfrm>
            <a:off x="914350" y="3070800"/>
            <a:ext cx="8153700" cy="4145400"/>
          </a:xfrm>
          <a:prstGeom prst="rect">
            <a:avLst/>
          </a:prstGeom>
          <a:noFill/>
          <a:ln>
            <a:noFill/>
          </a:ln>
        </p:spPr>
        <p:txBody>
          <a:bodyPr anchorCtr="0" anchor="ctr" bIns="0" lIns="0" spcFirstLastPara="1" rIns="182850" wrap="square" tIns="0">
            <a:noAutofit/>
          </a:bodyPr>
          <a:lstStyle/>
          <a:p>
            <a:pPr indent="0" lvl="0" marL="0" rtl="0" algn="l">
              <a:lnSpc>
                <a:spcPct val="120000"/>
              </a:lnSpc>
              <a:spcBef>
                <a:spcPts val="0"/>
              </a:spcBef>
              <a:spcAft>
                <a:spcPts val="0"/>
              </a:spcAft>
              <a:buNone/>
            </a:pPr>
            <a:r>
              <a:rPr lang="en" sz="6000">
                <a:solidFill>
                  <a:srgbClr val="202124"/>
                </a:solidFill>
                <a:latin typeface="Google Sans Medium"/>
                <a:ea typeface="Google Sans Medium"/>
                <a:cs typeface="Google Sans Medium"/>
                <a:sym typeface="Google Sans Medium"/>
              </a:rPr>
              <a:t>Plan time </a:t>
            </a:r>
            <a:endParaRPr sz="6000">
              <a:solidFill>
                <a:srgbClr val="202124"/>
              </a:solidFill>
              <a:latin typeface="Google Sans Medium"/>
              <a:ea typeface="Google Sans Medium"/>
              <a:cs typeface="Google Sans Medium"/>
              <a:sym typeface="Google Sans Medium"/>
            </a:endParaRPr>
          </a:p>
          <a:p>
            <a:pPr indent="0" lvl="0" marL="0" rtl="0" algn="l">
              <a:lnSpc>
                <a:spcPct val="120000"/>
              </a:lnSpc>
              <a:spcBef>
                <a:spcPts val="0"/>
              </a:spcBef>
              <a:spcAft>
                <a:spcPts val="0"/>
              </a:spcAft>
              <a:buNone/>
            </a:pPr>
            <a:r>
              <a:rPr lang="en" sz="6000">
                <a:solidFill>
                  <a:srgbClr val="202124"/>
                </a:solidFill>
                <a:latin typeface="Google Sans Medium"/>
                <a:ea typeface="Google Sans Medium"/>
                <a:cs typeface="Google Sans Medium"/>
                <a:sym typeface="Google Sans Medium"/>
              </a:rPr>
              <a:t>to prepare</a:t>
            </a:r>
            <a:endParaRPr sz="6000">
              <a:solidFill>
                <a:srgbClr val="202124"/>
              </a:solidFill>
              <a:latin typeface="Google Sans Medium"/>
              <a:ea typeface="Google Sans Medium"/>
              <a:cs typeface="Google Sans Medium"/>
              <a:sym typeface="Google Sans Medium"/>
            </a:endParaRPr>
          </a:p>
        </p:txBody>
      </p:sp>
      <p:graphicFrame>
        <p:nvGraphicFramePr>
          <p:cNvPr id="1804" name="Google Shape;1804;p247"/>
          <p:cNvGraphicFramePr/>
          <p:nvPr/>
        </p:nvGraphicFramePr>
        <p:xfrm>
          <a:off x="6796950" y="2596213"/>
          <a:ext cx="3000000" cy="3000000"/>
        </p:xfrm>
        <a:graphic>
          <a:graphicData uri="http://schemas.openxmlformats.org/drawingml/2006/table">
            <a:tbl>
              <a:tblPr>
                <a:noFill/>
                <a:tableStyleId>{540B13CB-AA4E-48AA-ABC1-DFD5C9AAEC3F}</a:tableStyleId>
              </a:tblPr>
              <a:tblGrid>
                <a:gridCol w="6359400"/>
                <a:gridCol w="4040575"/>
              </a:tblGrid>
              <a:tr h="1285950">
                <a:tc>
                  <a:txBody>
                    <a:bodyPr/>
                    <a:lstStyle/>
                    <a:p>
                      <a:pPr indent="0" lvl="0" marL="177800" rtl="0" algn="l">
                        <a:spcBef>
                          <a:spcPts val="0"/>
                        </a:spcBef>
                        <a:spcAft>
                          <a:spcPts val="0"/>
                        </a:spcAft>
                        <a:buClr>
                          <a:srgbClr val="3C4043"/>
                        </a:buClr>
                        <a:buSzPts val="2200"/>
                        <a:buFont typeface="Arial"/>
                        <a:buNone/>
                      </a:pPr>
                      <a:r>
                        <a:rPr lang="en" sz="2800">
                          <a:solidFill>
                            <a:schemeClr val="dk1"/>
                          </a:solidFill>
                          <a:latin typeface="Google Sans"/>
                          <a:ea typeface="Google Sans"/>
                          <a:cs typeface="Google Sans"/>
                          <a:sym typeface="Google Sans"/>
                        </a:rPr>
                        <a:t> When will you take the exam?</a:t>
                      </a:r>
                      <a:endParaRPr sz="2800">
                        <a:solidFill>
                          <a:schemeClr val="dk1"/>
                        </a:solidFill>
                        <a:latin typeface="Google Sans"/>
                        <a:ea typeface="Google Sans"/>
                        <a:cs typeface="Google Sans"/>
                        <a:sym typeface="Google Sans"/>
                      </a:endParaRPr>
                    </a:p>
                  </a:txBody>
                  <a:tcPr marT="137150" marB="137150" marR="182850" marL="91425" anchor="ctr">
                    <a:lnL cap="flat" cmpd="sng" w="9525">
                      <a:solidFill>
                        <a:srgbClr val="9E9E9E">
                          <a:alpha val="0"/>
                        </a:srgbClr>
                      </a:solidFill>
                      <a:prstDash val="solid"/>
                      <a:round/>
                      <a:headEnd len="sm" w="sm" type="none"/>
                      <a:tailEnd len="sm" w="sm" type="none"/>
                    </a:lnL>
                    <a:lnR cap="flat" cmpd="sng" w="38100">
                      <a:solidFill>
                        <a:schemeClr val="accent1"/>
                      </a:solidFill>
                      <a:prstDash val="dot"/>
                      <a:round/>
                      <a:headEnd len="sm" w="sm" type="none"/>
                      <a:tailEnd len="sm" w="sm" type="none"/>
                    </a:lnR>
                    <a:lnT cap="flat" cmpd="sng" w="19050">
                      <a:solidFill>
                        <a:srgbClr val="DADCE0">
                          <a:alpha val="0"/>
                        </a:srgbClr>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Clr>
                          <a:srgbClr val="3C4043"/>
                        </a:buClr>
                        <a:buSzPts val="2200"/>
                        <a:buFont typeface="Arial"/>
                        <a:buNone/>
                      </a:pPr>
                      <a:r>
                        <a:t/>
                      </a:r>
                      <a:endParaRPr sz="2400">
                        <a:solidFill>
                          <a:srgbClr val="3C4043"/>
                        </a:solidFill>
                        <a:latin typeface="Google Sans Text"/>
                        <a:ea typeface="Google Sans Text"/>
                        <a:cs typeface="Google Sans Text"/>
                        <a:sym typeface="Google Sans Text"/>
                      </a:endParaRPr>
                    </a:p>
                  </a:txBody>
                  <a:tcPr marT="182850" marB="182850" marR="182850" marL="182850" anchor="ctr">
                    <a:lnL cap="flat" cmpd="sng" w="38100">
                      <a:solidFill>
                        <a:schemeClr val="accent1"/>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alpha val="0"/>
                        </a:srgbClr>
                      </a:solidFill>
                      <a:prstDash val="solid"/>
                      <a:round/>
                      <a:headEnd len="sm" w="sm" type="none"/>
                      <a:tailEnd len="sm" w="sm" type="none"/>
                    </a:lnT>
                    <a:lnB cap="flat" cmpd="sng" w="19050">
                      <a:solidFill>
                        <a:srgbClr val="DADCE0"/>
                      </a:solidFill>
                      <a:prstDash val="solid"/>
                      <a:round/>
                      <a:headEnd len="sm" w="sm" type="none"/>
                      <a:tailEnd len="sm" w="sm" type="none"/>
                    </a:lnB>
                  </a:tcPr>
                </a:tc>
              </a:tr>
              <a:tr h="1225525">
                <a:tc>
                  <a:txBody>
                    <a:bodyPr/>
                    <a:lstStyle/>
                    <a:p>
                      <a:pPr indent="0" lvl="0" marL="177800" rtl="0" algn="l">
                        <a:spcBef>
                          <a:spcPts val="0"/>
                        </a:spcBef>
                        <a:spcAft>
                          <a:spcPts val="0"/>
                        </a:spcAft>
                        <a:buClr>
                          <a:srgbClr val="3C4043"/>
                        </a:buClr>
                        <a:buSzPts val="2200"/>
                        <a:buFont typeface="Arial"/>
                        <a:buNone/>
                      </a:pPr>
                      <a:r>
                        <a:rPr lang="en" sz="2800">
                          <a:solidFill>
                            <a:schemeClr val="dk1"/>
                          </a:solidFill>
                          <a:latin typeface="Google Sans"/>
                          <a:ea typeface="Google Sans"/>
                          <a:cs typeface="Google Sans"/>
                          <a:sym typeface="Google Sans"/>
                        </a:rPr>
                        <a:t>How many weeks do you have to prepare?</a:t>
                      </a:r>
                      <a:endParaRPr sz="2800">
                        <a:solidFill>
                          <a:schemeClr val="dk1"/>
                        </a:solidFill>
                        <a:latin typeface="Google Sans"/>
                        <a:ea typeface="Google Sans"/>
                        <a:cs typeface="Google Sans"/>
                        <a:sym typeface="Google Sans"/>
                      </a:endParaRPr>
                    </a:p>
                  </a:txBody>
                  <a:tcPr marT="137150" marB="137150" marR="182850" marL="91425" anchor="ctr">
                    <a:lnL cap="flat" cmpd="sng" w="9525">
                      <a:solidFill>
                        <a:srgbClr val="9E9E9E">
                          <a:alpha val="0"/>
                        </a:srgbClr>
                      </a:solidFill>
                      <a:prstDash val="solid"/>
                      <a:round/>
                      <a:headEnd len="sm" w="sm" type="none"/>
                      <a:tailEnd len="sm" w="sm" type="none"/>
                    </a:lnL>
                    <a:lnR cap="flat" cmpd="sng" w="38100">
                      <a:solidFill>
                        <a:schemeClr val="accent1"/>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txBody>
                  <a:tcPr marT="182850" marB="182850" marR="182850" marL="182850" anchor="ctr">
                    <a:lnL cap="flat" cmpd="sng" w="38100">
                      <a:solidFill>
                        <a:schemeClr val="accent1"/>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1406650">
                <a:tc>
                  <a:txBody>
                    <a:bodyPr/>
                    <a:lstStyle/>
                    <a:p>
                      <a:pPr indent="0" lvl="0" marL="177800" rtl="0" algn="l">
                        <a:spcBef>
                          <a:spcPts val="0"/>
                        </a:spcBef>
                        <a:spcAft>
                          <a:spcPts val="0"/>
                        </a:spcAft>
                        <a:buNone/>
                      </a:pPr>
                      <a:r>
                        <a:rPr lang="en" sz="2800">
                          <a:solidFill>
                            <a:schemeClr val="dk1"/>
                          </a:solidFill>
                          <a:latin typeface="Google Sans"/>
                          <a:ea typeface="Google Sans"/>
                          <a:cs typeface="Google Sans"/>
                          <a:sym typeface="Google Sans"/>
                        </a:rPr>
                        <a:t>How many hours will you spend preparing for the exam each week?</a:t>
                      </a:r>
                      <a:endParaRPr sz="2800">
                        <a:solidFill>
                          <a:schemeClr val="dk1"/>
                        </a:solidFill>
                        <a:latin typeface="Google Sans"/>
                        <a:ea typeface="Google Sans"/>
                        <a:cs typeface="Google Sans"/>
                        <a:sym typeface="Google Sans"/>
                      </a:endParaRPr>
                    </a:p>
                  </a:txBody>
                  <a:tcPr marT="137150" marB="137150" marR="182850" marL="91425" anchor="ctr">
                    <a:lnL cap="flat" cmpd="sng" w="9525">
                      <a:solidFill>
                        <a:srgbClr val="9E9E9E">
                          <a:alpha val="0"/>
                        </a:srgbClr>
                      </a:solidFill>
                      <a:prstDash val="solid"/>
                      <a:round/>
                      <a:headEnd len="sm" w="sm" type="none"/>
                      <a:tailEnd len="sm" w="sm" type="none"/>
                    </a:lnL>
                    <a:lnR cap="flat" cmpd="sng" w="38100">
                      <a:solidFill>
                        <a:schemeClr val="accent1"/>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txBody>
                  <a:tcPr marT="182850" marB="182850" marR="182850" marL="182850" anchor="ctr">
                    <a:lnL cap="flat" cmpd="sng" w="38100">
                      <a:solidFill>
                        <a:schemeClr val="accent1"/>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1008800">
                <a:tc>
                  <a:txBody>
                    <a:bodyPr/>
                    <a:lstStyle/>
                    <a:p>
                      <a:pPr indent="0" lvl="0" marL="177800" rtl="0" algn="l">
                        <a:spcBef>
                          <a:spcPts val="0"/>
                        </a:spcBef>
                        <a:spcAft>
                          <a:spcPts val="0"/>
                        </a:spcAft>
                        <a:buNone/>
                      </a:pPr>
                      <a:r>
                        <a:rPr lang="en" sz="2800">
                          <a:solidFill>
                            <a:schemeClr val="dk1"/>
                          </a:solidFill>
                          <a:latin typeface="Google Sans"/>
                          <a:ea typeface="Google Sans"/>
                          <a:cs typeface="Google Sans"/>
                          <a:sym typeface="Google Sans"/>
                        </a:rPr>
                        <a:t>How many total hours will you prepare?</a:t>
                      </a:r>
                      <a:endParaRPr sz="2800">
                        <a:solidFill>
                          <a:schemeClr val="dk1"/>
                        </a:solidFill>
                        <a:latin typeface="Google Sans"/>
                        <a:ea typeface="Google Sans"/>
                        <a:cs typeface="Google Sans"/>
                        <a:sym typeface="Google Sans"/>
                      </a:endParaRPr>
                    </a:p>
                  </a:txBody>
                  <a:tcPr marT="137150" marB="137150" marR="182850" marL="91425" anchor="ctr">
                    <a:lnL cap="flat" cmpd="sng" w="9525">
                      <a:solidFill>
                        <a:srgbClr val="9E9E9E">
                          <a:alpha val="0"/>
                        </a:srgbClr>
                      </a:solidFill>
                      <a:prstDash val="solid"/>
                      <a:round/>
                      <a:headEnd len="sm" w="sm" type="none"/>
                      <a:tailEnd len="sm" w="sm" type="none"/>
                    </a:lnL>
                    <a:lnR cap="flat" cmpd="sng" w="38100">
                      <a:solidFill>
                        <a:schemeClr val="accent1"/>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3C4043"/>
                        </a:solidFill>
                        <a:latin typeface="Google Sans Text"/>
                        <a:ea typeface="Google Sans Text"/>
                        <a:cs typeface="Google Sans Text"/>
                        <a:sym typeface="Google Sans Text"/>
                      </a:endParaRPr>
                    </a:p>
                  </a:txBody>
                  <a:tcPr marT="182850" marB="182850" marR="182850" marL="182850" anchor="ctr">
                    <a:lnL cap="flat" cmpd="sng" w="38100">
                      <a:solidFill>
                        <a:schemeClr val="accent1"/>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alpha val="0"/>
                        </a:srgbClr>
                      </a:solidFill>
                      <a:prstDash val="solid"/>
                      <a:round/>
                      <a:headEnd len="sm" w="sm" type="none"/>
                      <a:tailEnd len="sm" w="sm" type="none"/>
                    </a:lnB>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pic>
        <p:nvPicPr>
          <p:cNvPr id="1809" name="Google Shape;1809;p248"/>
          <p:cNvPicPr preferRelativeResize="0"/>
          <p:nvPr/>
        </p:nvPicPr>
        <p:blipFill rotWithShape="1">
          <a:blip r:embed="rId3">
            <a:alphaModFix/>
          </a:blip>
          <a:srcRect b="0" l="0" r="0" t="0"/>
          <a:stretch/>
        </p:blipFill>
        <p:spPr>
          <a:xfrm>
            <a:off x="10696563" y="0"/>
            <a:ext cx="7439025" cy="10287000"/>
          </a:xfrm>
          <a:prstGeom prst="rect">
            <a:avLst/>
          </a:prstGeom>
          <a:noFill/>
          <a:ln>
            <a:noFill/>
          </a:ln>
        </p:spPr>
      </p:pic>
      <p:sp>
        <p:nvSpPr>
          <p:cNvPr id="1810" name="Google Shape;1810;p248"/>
          <p:cNvSpPr txBox="1"/>
          <p:nvPr/>
        </p:nvSpPr>
        <p:spPr>
          <a:xfrm>
            <a:off x="914350" y="920500"/>
            <a:ext cx="10917900" cy="1999800"/>
          </a:xfrm>
          <a:prstGeom prst="rect">
            <a:avLst/>
          </a:prstGeom>
          <a:noFill/>
          <a:ln>
            <a:noFill/>
          </a:ln>
        </p:spPr>
        <p:txBody>
          <a:bodyPr anchorCtr="0" anchor="t" bIns="0" lIns="0" spcFirstLastPara="1" rIns="182850"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Weekly study plan</a:t>
            </a:r>
            <a:endParaRPr sz="4800">
              <a:solidFill>
                <a:srgbClr val="202124"/>
              </a:solidFill>
              <a:latin typeface="Google Sans Medium"/>
              <a:ea typeface="Google Sans Medium"/>
              <a:cs typeface="Google Sans Medium"/>
              <a:sym typeface="Google Sans Medium"/>
            </a:endParaRPr>
          </a:p>
        </p:txBody>
      </p:sp>
      <p:cxnSp>
        <p:nvCxnSpPr>
          <p:cNvPr id="1811" name="Google Shape;1811;p248"/>
          <p:cNvCxnSpPr/>
          <p:nvPr/>
        </p:nvCxnSpPr>
        <p:spPr>
          <a:xfrm>
            <a:off x="914350" y="7429075"/>
            <a:ext cx="9651000" cy="0"/>
          </a:xfrm>
          <a:prstGeom prst="straightConnector1">
            <a:avLst/>
          </a:prstGeom>
          <a:noFill/>
          <a:ln cap="flat" cmpd="sng" w="38100">
            <a:solidFill>
              <a:srgbClr val="FFFFFF"/>
            </a:solidFill>
            <a:prstDash val="solid"/>
            <a:round/>
            <a:headEnd len="med" w="med" type="none"/>
            <a:tailEnd len="med" w="med" type="none"/>
          </a:ln>
        </p:spPr>
      </p:cxnSp>
      <p:sp>
        <p:nvSpPr>
          <p:cNvPr id="1812" name="Google Shape;1812;p248"/>
          <p:cNvSpPr txBox="1"/>
          <p:nvPr/>
        </p:nvSpPr>
        <p:spPr>
          <a:xfrm>
            <a:off x="1055600" y="2401000"/>
            <a:ext cx="9748800" cy="676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Google Sans Text"/>
                <a:ea typeface="Google Sans Text"/>
                <a:cs typeface="Google Sans Text"/>
                <a:sym typeface="Google Sans Text"/>
              </a:rPr>
              <a:t>Now, consider what you’ve learned about your knowledge and skills through the diagnostic questions in this course. You should have a better understanding of what areas you need to focus on and what resources are available. </a:t>
            </a:r>
            <a:endParaRPr sz="2400">
              <a:latin typeface="Google Sans Text"/>
              <a:ea typeface="Google Sans Text"/>
              <a:cs typeface="Google Sans Text"/>
              <a:sym typeface="Google Sans Text"/>
            </a:endParaRPr>
          </a:p>
          <a:p>
            <a:pPr indent="0" lvl="0" marL="0" rtl="0" algn="l">
              <a:spcBef>
                <a:spcPts val="0"/>
              </a:spcBef>
              <a:spcAft>
                <a:spcPts val="0"/>
              </a:spcAft>
              <a:buNone/>
            </a:pPr>
            <a:r>
              <a:t/>
            </a:r>
            <a:endParaRPr sz="2400">
              <a:latin typeface="Google Sans Text"/>
              <a:ea typeface="Google Sans Text"/>
              <a:cs typeface="Google Sans Text"/>
              <a:sym typeface="Google Sans Text"/>
            </a:endParaRPr>
          </a:p>
          <a:p>
            <a:pPr indent="0" lvl="0" marL="0" rtl="0" algn="l">
              <a:spcBef>
                <a:spcPts val="0"/>
              </a:spcBef>
              <a:spcAft>
                <a:spcPts val="0"/>
              </a:spcAft>
              <a:buNone/>
            </a:pPr>
            <a:r>
              <a:rPr lang="en" sz="2400">
                <a:latin typeface="Google Sans Text"/>
                <a:ea typeface="Google Sans Text"/>
                <a:cs typeface="Google Sans Text"/>
                <a:sym typeface="Google Sans Text"/>
              </a:rPr>
              <a:t>Use the template that follows to plan your study goals for each week. Consider:</a:t>
            </a:r>
            <a:endParaRPr sz="2400">
              <a:latin typeface="Google Sans Text"/>
              <a:ea typeface="Google Sans Text"/>
              <a:cs typeface="Google Sans Text"/>
              <a:sym typeface="Google Sans Text"/>
            </a:endParaRPr>
          </a:p>
          <a:p>
            <a:pPr indent="-381000" lvl="0" marL="457200" rtl="0" algn="l">
              <a:spcBef>
                <a:spcPts val="0"/>
              </a:spcBef>
              <a:spcAft>
                <a:spcPts val="0"/>
              </a:spcAft>
              <a:buSzPts val="2400"/>
              <a:buFont typeface="Google Sans Text"/>
              <a:buChar char="●"/>
            </a:pPr>
            <a:r>
              <a:rPr lang="en" sz="2400">
                <a:latin typeface="Google Sans Text"/>
                <a:ea typeface="Google Sans Text"/>
                <a:cs typeface="Google Sans Text"/>
                <a:sym typeface="Google Sans Text"/>
              </a:rPr>
              <a:t>What exam guide section(s) or topic area(s) will you focus on?</a:t>
            </a:r>
            <a:endParaRPr sz="2400">
              <a:latin typeface="Google Sans Text"/>
              <a:ea typeface="Google Sans Text"/>
              <a:cs typeface="Google Sans Text"/>
              <a:sym typeface="Google Sans Text"/>
            </a:endParaRPr>
          </a:p>
          <a:p>
            <a:pPr indent="-381000" lvl="0" marL="457200" rtl="0" algn="l">
              <a:spcBef>
                <a:spcPts val="0"/>
              </a:spcBef>
              <a:spcAft>
                <a:spcPts val="0"/>
              </a:spcAft>
              <a:buSzPts val="2400"/>
              <a:buFont typeface="Google Sans Text"/>
              <a:buChar char="●"/>
            </a:pPr>
            <a:r>
              <a:rPr lang="en" sz="2400">
                <a:latin typeface="Google Sans Text"/>
                <a:ea typeface="Google Sans Text"/>
                <a:cs typeface="Google Sans Text"/>
                <a:sym typeface="Google Sans Text"/>
              </a:rPr>
              <a:t>What courses (or specific modules) will help you learn more?</a:t>
            </a:r>
            <a:endParaRPr sz="2400">
              <a:latin typeface="Google Sans Text"/>
              <a:ea typeface="Google Sans Text"/>
              <a:cs typeface="Google Sans Text"/>
              <a:sym typeface="Google Sans Text"/>
            </a:endParaRPr>
          </a:p>
          <a:p>
            <a:pPr indent="-381000" lvl="0" marL="457200" rtl="0" algn="l">
              <a:spcBef>
                <a:spcPts val="0"/>
              </a:spcBef>
              <a:spcAft>
                <a:spcPts val="0"/>
              </a:spcAft>
              <a:buSzPts val="2400"/>
              <a:buFont typeface="Google Sans Text"/>
              <a:buChar char="●"/>
            </a:pPr>
            <a:r>
              <a:rPr lang="en" sz="2400">
                <a:latin typeface="Google Sans Text"/>
                <a:ea typeface="Google Sans Text"/>
                <a:cs typeface="Google Sans Text"/>
                <a:sym typeface="Google Sans Text"/>
              </a:rPr>
              <a:t>What Skill Badges or labs will you work on for hands-on practice?</a:t>
            </a:r>
            <a:endParaRPr sz="2400">
              <a:latin typeface="Google Sans Text"/>
              <a:ea typeface="Google Sans Text"/>
              <a:cs typeface="Google Sans Text"/>
              <a:sym typeface="Google Sans Text"/>
            </a:endParaRPr>
          </a:p>
          <a:p>
            <a:pPr indent="-381000" lvl="0" marL="457200" rtl="0" algn="l">
              <a:spcBef>
                <a:spcPts val="0"/>
              </a:spcBef>
              <a:spcAft>
                <a:spcPts val="0"/>
              </a:spcAft>
              <a:buSzPts val="2400"/>
              <a:buFont typeface="Google Sans Text"/>
              <a:buChar char="●"/>
            </a:pPr>
            <a:r>
              <a:rPr lang="en" sz="2400">
                <a:latin typeface="Google Sans Text"/>
                <a:ea typeface="Google Sans Text"/>
                <a:cs typeface="Google Sans Text"/>
                <a:sym typeface="Google Sans Text"/>
              </a:rPr>
              <a:t>What documentation links </a:t>
            </a:r>
            <a:r>
              <a:rPr lang="en" sz="2400">
                <a:latin typeface="Google Sans Text"/>
                <a:ea typeface="Google Sans Text"/>
                <a:cs typeface="Google Sans Text"/>
                <a:sym typeface="Google Sans Text"/>
              </a:rPr>
              <a:t>will</a:t>
            </a:r>
            <a:r>
              <a:rPr lang="en" sz="2400">
                <a:latin typeface="Google Sans Text"/>
                <a:ea typeface="Google Sans Text"/>
                <a:cs typeface="Google Sans Text"/>
                <a:sym typeface="Google Sans Text"/>
              </a:rPr>
              <a:t> you review?</a:t>
            </a:r>
            <a:endParaRPr sz="2400">
              <a:latin typeface="Google Sans Text"/>
              <a:ea typeface="Google Sans Text"/>
              <a:cs typeface="Google Sans Text"/>
              <a:sym typeface="Google Sans Text"/>
            </a:endParaRPr>
          </a:p>
          <a:p>
            <a:pPr indent="-381000" lvl="0" marL="457200" rtl="0" algn="l">
              <a:spcBef>
                <a:spcPts val="0"/>
              </a:spcBef>
              <a:spcAft>
                <a:spcPts val="0"/>
              </a:spcAft>
              <a:buSzPts val="2400"/>
              <a:buFont typeface="Google Sans Text"/>
              <a:buChar char="●"/>
            </a:pPr>
            <a:r>
              <a:rPr lang="en" sz="2400">
                <a:latin typeface="Google Sans Text"/>
                <a:ea typeface="Google Sans Text"/>
                <a:cs typeface="Google Sans Text"/>
                <a:sym typeface="Google Sans Text"/>
              </a:rPr>
              <a:t>What</a:t>
            </a:r>
            <a:r>
              <a:rPr lang="en" sz="2400">
                <a:latin typeface="Google Sans Text"/>
                <a:ea typeface="Google Sans Text"/>
                <a:cs typeface="Google Sans Text"/>
                <a:sym typeface="Google Sans Text"/>
              </a:rPr>
              <a:t> additional resources will you use - such as sample questions?</a:t>
            </a:r>
            <a:endParaRPr sz="2400">
              <a:latin typeface="Google Sans Text"/>
              <a:ea typeface="Google Sans Text"/>
              <a:cs typeface="Google Sans Text"/>
              <a:sym typeface="Google Sans Text"/>
            </a:endParaRPr>
          </a:p>
          <a:p>
            <a:pPr indent="-381000" lvl="0" marL="457200" rtl="0" algn="l">
              <a:spcBef>
                <a:spcPts val="0"/>
              </a:spcBef>
              <a:spcAft>
                <a:spcPts val="0"/>
              </a:spcAft>
              <a:buSzPts val="2400"/>
              <a:buFont typeface="Google Sans Text"/>
              <a:buChar char="●"/>
            </a:pPr>
            <a:r>
              <a:rPr lang="en" sz="2400">
                <a:latin typeface="Google Sans Text"/>
                <a:ea typeface="Google Sans Text"/>
                <a:cs typeface="Google Sans Text"/>
                <a:sym typeface="Google Sans Text"/>
              </a:rPr>
              <a:t>What will you do to prepare for the case studies?</a:t>
            </a:r>
            <a:endParaRPr sz="2400">
              <a:latin typeface="Google Sans Text"/>
              <a:ea typeface="Google Sans Text"/>
              <a:cs typeface="Google Sans Text"/>
              <a:sym typeface="Google Sans Text"/>
            </a:endParaRPr>
          </a:p>
          <a:p>
            <a:pPr indent="0" lvl="0" marL="0" rtl="0" algn="l">
              <a:spcBef>
                <a:spcPts val="0"/>
              </a:spcBef>
              <a:spcAft>
                <a:spcPts val="0"/>
              </a:spcAft>
              <a:buNone/>
            </a:pPr>
            <a:r>
              <a:rPr lang="en" sz="2400">
                <a:latin typeface="Google Sans Text"/>
                <a:ea typeface="Google Sans Text"/>
                <a:cs typeface="Google Sans Text"/>
                <a:sym typeface="Google Sans Text"/>
              </a:rPr>
              <a:t>You may do some or all of these study activities each week.</a:t>
            </a:r>
            <a:endParaRPr sz="2400">
              <a:latin typeface="Google Sans Text"/>
              <a:ea typeface="Google Sans Text"/>
              <a:cs typeface="Google Sans Text"/>
              <a:sym typeface="Google Sans Text"/>
            </a:endParaRPr>
          </a:p>
          <a:p>
            <a:pPr indent="0" lvl="0" marL="0" rtl="0" algn="l">
              <a:spcBef>
                <a:spcPts val="0"/>
              </a:spcBef>
              <a:spcAft>
                <a:spcPts val="0"/>
              </a:spcAft>
              <a:buNone/>
            </a:pPr>
            <a:r>
              <a:t/>
            </a:r>
            <a:endParaRPr sz="2400">
              <a:latin typeface="Google Sans Text"/>
              <a:ea typeface="Google Sans Text"/>
              <a:cs typeface="Google Sans Text"/>
              <a:sym typeface="Google Sans Text"/>
            </a:endParaRPr>
          </a:p>
          <a:p>
            <a:pPr indent="0" lvl="0" marL="0" rtl="0" algn="l">
              <a:spcBef>
                <a:spcPts val="0"/>
              </a:spcBef>
              <a:spcAft>
                <a:spcPts val="0"/>
              </a:spcAft>
              <a:buNone/>
            </a:pPr>
            <a:r>
              <a:rPr lang="en" sz="2400">
                <a:latin typeface="Google Sans Text"/>
                <a:ea typeface="Google Sans Text"/>
                <a:cs typeface="Google Sans Text"/>
                <a:sym typeface="Google Sans Text"/>
              </a:rPr>
              <a:t>Duplicate the weekly template for the number of weeks in your individual preparation journey. </a:t>
            </a:r>
            <a:endParaRPr sz="2400">
              <a:latin typeface="Google Sans Text"/>
              <a:ea typeface="Google Sans Text"/>
              <a:cs typeface="Google Sans Text"/>
              <a:sym typeface="Google Sans Tex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249"/>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Weekly study template (example)</a:t>
            </a:r>
            <a:endParaRPr/>
          </a:p>
        </p:txBody>
      </p:sp>
      <p:graphicFrame>
        <p:nvGraphicFramePr>
          <p:cNvPr id="1818" name="Google Shape;1818;p249"/>
          <p:cNvGraphicFramePr/>
          <p:nvPr/>
        </p:nvGraphicFramePr>
        <p:xfrm>
          <a:off x="914350" y="2335434"/>
          <a:ext cx="3000000" cy="3000000"/>
        </p:xfrm>
        <a:graphic>
          <a:graphicData uri="http://schemas.openxmlformats.org/drawingml/2006/table">
            <a:tbl>
              <a:tblPr>
                <a:noFill/>
                <a:tableStyleId>{540B13CB-AA4E-48AA-ABC1-DFD5C9AAEC3F}</a:tableStyleId>
              </a:tblPr>
              <a:tblGrid>
                <a:gridCol w="3539675"/>
                <a:gridCol w="12919975"/>
              </a:tblGrid>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Area(s) of focus:</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300">
                          <a:solidFill>
                            <a:srgbClr val="202124"/>
                          </a:solidFill>
                          <a:latin typeface="Google Sans Text"/>
                          <a:ea typeface="Google Sans Text"/>
                          <a:cs typeface="Google Sans Text"/>
                          <a:sym typeface="Google Sans Text"/>
                        </a:rPr>
                        <a:t>Automating infrastructure with Terraform</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Courses/modules             to complete:</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300" u="sng">
                          <a:solidFill>
                            <a:schemeClr val="hlink"/>
                          </a:solidFill>
                          <a:latin typeface="Google Sans Text"/>
                          <a:ea typeface="Google Sans Text"/>
                          <a:cs typeface="Google Sans Text"/>
                          <a:sym typeface="Google Sans Text"/>
                          <a:hlinkClick r:id="rId3"/>
                        </a:rPr>
                        <a:t>Elastic Google Cloud Infrastructure: Scaling and Automation M3</a:t>
                      </a:r>
                      <a:endParaRPr sz="2300">
                        <a:solidFill>
                          <a:srgbClr val="202124"/>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300" u="sng">
                          <a:solidFill>
                            <a:schemeClr val="hlink"/>
                          </a:solidFill>
                          <a:latin typeface="Google Sans Text"/>
                          <a:ea typeface="Google Sans Text"/>
                          <a:cs typeface="Google Sans Text"/>
                          <a:sym typeface="Google Sans Text"/>
                          <a:hlinkClick r:id="rId4"/>
                        </a:rPr>
                        <a:t>Reliable Google Cloud Infrastructure: Design and Process, M3</a:t>
                      </a:r>
                      <a:endParaRPr sz="2300">
                        <a:solidFill>
                          <a:srgbClr val="202124"/>
                        </a:solidFill>
                        <a:latin typeface="Google Sans Text"/>
                        <a:ea typeface="Google Sans Text"/>
                        <a:cs typeface="Google Sans Text"/>
                        <a:sym typeface="Google Sans Text"/>
                      </a:endParaRPr>
                    </a:p>
                  </a:txBody>
                  <a:tcPr marT="182850" marB="182850"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Skill Badges/labs               to complete:</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300" u="sng">
                          <a:solidFill>
                            <a:schemeClr val="hlink"/>
                          </a:solidFill>
                          <a:latin typeface="Google Sans Text"/>
                          <a:ea typeface="Google Sans Text"/>
                          <a:cs typeface="Google Sans Text"/>
                          <a:sym typeface="Google Sans Text"/>
                          <a:hlinkClick r:id="rId5"/>
                        </a:rPr>
                        <a:t>Automating Infrastructure on Google Cloud with Terraform</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2207975">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Documentation                   to review:</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300" u="sng">
                          <a:solidFill>
                            <a:schemeClr val="hlink"/>
                          </a:solidFill>
                          <a:latin typeface="Google Sans"/>
                          <a:ea typeface="Google Sans"/>
                          <a:cs typeface="Google Sans"/>
                          <a:sym typeface="Google Sans"/>
                          <a:hlinkClick r:id="rId6"/>
                        </a:rPr>
                        <a:t>Using Recommendations for Infrastructure as Code | Recommender Documentation | Google Cloud</a:t>
                      </a:r>
                      <a:r>
                        <a:rPr lang="en" sz="2300">
                          <a:solidFill>
                            <a:srgbClr val="202124"/>
                          </a:solidFill>
                          <a:latin typeface="Google Sans"/>
                          <a:ea typeface="Google Sans"/>
                          <a:cs typeface="Google Sans"/>
                          <a:sym typeface="Google Sans"/>
                        </a:rPr>
                        <a:t> </a:t>
                      </a:r>
                      <a:endParaRPr sz="2300">
                        <a:solidFill>
                          <a:srgbClr val="202124"/>
                        </a:solidFill>
                        <a:latin typeface="Google Sans"/>
                        <a:ea typeface="Google Sans"/>
                        <a:cs typeface="Google Sans"/>
                        <a:sym typeface="Google Sans"/>
                      </a:endParaRPr>
                    </a:p>
                    <a:p>
                      <a:pPr indent="0" lvl="0" marL="0" rtl="0" algn="l">
                        <a:spcBef>
                          <a:spcPts val="0"/>
                        </a:spcBef>
                        <a:spcAft>
                          <a:spcPts val="0"/>
                        </a:spcAft>
                        <a:buNone/>
                      </a:pPr>
                      <a:r>
                        <a:rPr lang="en" sz="2300" u="sng">
                          <a:solidFill>
                            <a:schemeClr val="hlink"/>
                          </a:solidFill>
                          <a:latin typeface="Google Sans"/>
                          <a:ea typeface="Google Sans"/>
                          <a:cs typeface="Google Sans"/>
                          <a:sym typeface="Google Sans"/>
                          <a:hlinkClick r:id="rId7"/>
                        </a:rPr>
                        <a:t>Using Terraform with Google Cloud</a:t>
                      </a:r>
                      <a:r>
                        <a:rPr lang="en" sz="2300">
                          <a:solidFill>
                            <a:srgbClr val="202124"/>
                          </a:solidFill>
                          <a:latin typeface="Google Sans"/>
                          <a:ea typeface="Google Sans"/>
                          <a:cs typeface="Google Sans"/>
                          <a:sym typeface="Google Sans"/>
                        </a:rPr>
                        <a:t> </a:t>
                      </a:r>
                      <a:endParaRPr sz="2300">
                        <a:solidFill>
                          <a:srgbClr val="202124"/>
                        </a:solidFill>
                        <a:latin typeface="Google Sans"/>
                        <a:ea typeface="Google Sans"/>
                        <a:cs typeface="Google Sans"/>
                        <a:sym typeface="Google Sans"/>
                      </a:endParaRPr>
                    </a:p>
                    <a:p>
                      <a:pPr indent="0" lvl="0" marL="0" rtl="0" algn="l">
                        <a:spcBef>
                          <a:spcPts val="0"/>
                        </a:spcBef>
                        <a:spcAft>
                          <a:spcPts val="0"/>
                        </a:spcAft>
                        <a:buNone/>
                      </a:pPr>
                      <a:r>
                        <a:rPr lang="en" sz="2000" u="sng">
                          <a:solidFill>
                            <a:schemeClr val="hlink"/>
                          </a:solidFill>
                          <a:latin typeface="Google Sans"/>
                          <a:ea typeface="Google Sans"/>
                          <a:cs typeface="Google Sans"/>
                          <a:sym typeface="Google Sans"/>
                          <a:hlinkClick r:id="rId8"/>
                        </a:rPr>
                        <a:t>Managing infrastructure as code with Terraform, Cloud Build, and GitOps | Cloud Architecture Center | Google Cloud</a:t>
                      </a:r>
                      <a:endParaRPr sz="2000">
                        <a:solidFill>
                          <a:srgbClr val="202124"/>
                        </a:solidFill>
                        <a:latin typeface="Google Sans"/>
                        <a:ea typeface="Google Sans"/>
                        <a:cs typeface="Google Sans"/>
                        <a:sym typeface="Google Sans"/>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242475">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Additional study: </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300">
                          <a:solidFill>
                            <a:srgbClr val="202124"/>
                          </a:solidFill>
                          <a:latin typeface="Google Sans Text"/>
                          <a:ea typeface="Google Sans Text"/>
                          <a:cs typeface="Google Sans Text"/>
                          <a:sym typeface="Google Sans Text"/>
                        </a:rPr>
                        <a:t>Sample questions 1-3</a:t>
                      </a:r>
                      <a:endParaRPr sz="2300">
                        <a:solidFill>
                          <a:srgbClr val="202124"/>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2300">
                          <a:solidFill>
                            <a:srgbClr val="202124"/>
                          </a:solidFill>
                          <a:latin typeface="Google Sans Text"/>
                          <a:ea typeface="Google Sans Text"/>
                          <a:cs typeface="Google Sans Text"/>
                          <a:sym typeface="Google Sans Text"/>
                        </a:rPr>
                        <a:t>Review case study 2 and search for relevant reference architectures</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bl>
          </a:graphicData>
        </a:graphic>
      </p:graphicFrame>
      <p:cxnSp>
        <p:nvCxnSpPr>
          <p:cNvPr id="1819" name="Google Shape;1819;p249"/>
          <p:cNvCxnSpPr/>
          <p:nvPr/>
        </p:nvCxnSpPr>
        <p:spPr>
          <a:xfrm rot="10800000">
            <a:off x="4454025" y="2374050"/>
            <a:ext cx="0" cy="6820200"/>
          </a:xfrm>
          <a:prstGeom prst="straightConnector1">
            <a:avLst/>
          </a:prstGeom>
          <a:noFill/>
          <a:ln cap="flat" cmpd="sng" w="38100">
            <a:solidFill>
              <a:srgbClr val="1A73E8"/>
            </a:solidFill>
            <a:prstDash val="solid"/>
            <a:round/>
            <a:headEnd len="med" w="med" type="none"/>
            <a:tailEnd len="med" w="med" type="none"/>
          </a:ln>
        </p:spPr>
      </p:cxnSp>
      <p:cxnSp>
        <p:nvCxnSpPr>
          <p:cNvPr id="1820" name="Google Shape;1820;p249"/>
          <p:cNvCxnSpPr/>
          <p:nvPr/>
        </p:nvCxnSpPr>
        <p:spPr>
          <a:xfrm>
            <a:off x="4239150" y="3466675"/>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821" name="Google Shape;1821;p249"/>
          <p:cNvCxnSpPr/>
          <p:nvPr/>
        </p:nvCxnSpPr>
        <p:spPr>
          <a:xfrm>
            <a:off x="4263025" y="4635825"/>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822" name="Google Shape;1822;p249"/>
          <p:cNvCxnSpPr/>
          <p:nvPr/>
        </p:nvCxnSpPr>
        <p:spPr>
          <a:xfrm>
            <a:off x="4239150" y="5784150"/>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823" name="Google Shape;1823;p249"/>
          <p:cNvCxnSpPr/>
          <p:nvPr/>
        </p:nvCxnSpPr>
        <p:spPr>
          <a:xfrm>
            <a:off x="4287725" y="7994000"/>
            <a:ext cx="13113000" cy="0"/>
          </a:xfrm>
          <a:prstGeom prst="straightConnector1">
            <a:avLst/>
          </a:prstGeom>
          <a:noFill/>
          <a:ln cap="flat" cmpd="sng" w="76200">
            <a:solidFill>
              <a:srgbClr val="FFFFFF"/>
            </a:solidFill>
            <a:prstDash val="solid"/>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250"/>
          <p:cNvSpPr txBox="1"/>
          <p:nvPr/>
        </p:nvSpPr>
        <p:spPr>
          <a:xfrm>
            <a:off x="914350" y="920500"/>
            <a:ext cx="10918200" cy="1999800"/>
          </a:xfrm>
          <a:prstGeom prst="rect">
            <a:avLst/>
          </a:prstGeom>
          <a:noFill/>
          <a:ln>
            <a:noFill/>
          </a:ln>
        </p:spPr>
        <p:txBody>
          <a:bodyPr anchorCtr="0" anchor="t" bIns="0" lIns="0" spcFirstLastPara="1" rIns="183275"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Weekly study template</a:t>
            </a:r>
            <a:endParaRPr sz="4800">
              <a:solidFill>
                <a:srgbClr val="202124"/>
              </a:solidFill>
              <a:latin typeface="Google Sans Medium"/>
              <a:ea typeface="Google Sans Medium"/>
              <a:cs typeface="Google Sans Medium"/>
              <a:sym typeface="Google Sans Medium"/>
            </a:endParaRPr>
          </a:p>
        </p:txBody>
      </p:sp>
      <p:graphicFrame>
        <p:nvGraphicFramePr>
          <p:cNvPr id="1829" name="Google Shape;1829;p250"/>
          <p:cNvGraphicFramePr/>
          <p:nvPr/>
        </p:nvGraphicFramePr>
        <p:xfrm>
          <a:off x="914350" y="2335434"/>
          <a:ext cx="3000000" cy="3000000"/>
        </p:xfrm>
        <a:graphic>
          <a:graphicData uri="http://schemas.openxmlformats.org/drawingml/2006/table">
            <a:tbl>
              <a:tblPr>
                <a:noFill/>
                <a:tableStyleId>{540B13CB-AA4E-48AA-ABC1-DFD5C9AAEC3F}</a:tableStyleId>
              </a:tblPr>
              <a:tblGrid>
                <a:gridCol w="3539675"/>
                <a:gridCol w="12919975"/>
              </a:tblGrid>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Area(s) of focus:</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Courses/modules             to complete:</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300">
                        <a:solidFill>
                          <a:srgbClr val="202124"/>
                        </a:solidFill>
                        <a:latin typeface="Google Sans Text"/>
                        <a:ea typeface="Google Sans Text"/>
                        <a:cs typeface="Google Sans Text"/>
                        <a:sym typeface="Google Sans Text"/>
                      </a:endParaRPr>
                    </a:p>
                  </a:txBody>
                  <a:tcPr marT="182850" marB="182850"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150200">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Skill Badges/labs               to complete:</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2207975">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Documentation                   to review:</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r h="1242475">
                <a:tc>
                  <a:txBody>
                    <a:bodyPr/>
                    <a:lstStyle/>
                    <a:p>
                      <a:pPr indent="0" lvl="0" marL="0" rtl="0" algn="l">
                        <a:spcBef>
                          <a:spcPts val="0"/>
                        </a:spcBef>
                        <a:spcAft>
                          <a:spcPts val="0"/>
                        </a:spcAft>
                        <a:buNone/>
                      </a:pPr>
                      <a:r>
                        <a:rPr lang="en" sz="2600">
                          <a:solidFill>
                            <a:srgbClr val="3C4043"/>
                          </a:solidFill>
                          <a:latin typeface="Google Sans Text Medium"/>
                          <a:ea typeface="Google Sans Text Medium"/>
                          <a:cs typeface="Google Sans Text Medium"/>
                          <a:sym typeface="Google Sans Text Medium"/>
                        </a:rPr>
                        <a:t>Additional study: </a:t>
                      </a:r>
                      <a:endParaRPr sz="2600">
                        <a:solidFill>
                          <a:srgbClr val="3C4043"/>
                        </a:solidFill>
                        <a:latin typeface="Google Sans Text Medium"/>
                        <a:ea typeface="Google Sans Text Medium"/>
                        <a:cs typeface="Google Sans Text Medium"/>
                        <a:sym typeface="Google Sans Text Medium"/>
                      </a:endParaRPr>
                    </a:p>
                  </a:txBody>
                  <a:tcPr marT="182875" marB="0" marR="0" marL="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300">
                        <a:solidFill>
                          <a:srgbClr val="202124"/>
                        </a:solidFill>
                        <a:latin typeface="Google Sans Text"/>
                        <a:ea typeface="Google Sans Text"/>
                        <a:cs typeface="Google Sans Text"/>
                        <a:sym typeface="Google Sans Text"/>
                      </a:endParaRPr>
                    </a:p>
                  </a:txBody>
                  <a:tcPr marT="182850" marB="182875" marR="182850" marL="18285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76200">
                      <a:solidFill>
                        <a:srgbClr val="FFFFFF">
                          <a:alpha val="0"/>
                        </a:srgbClr>
                      </a:solidFill>
                      <a:prstDash val="solid"/>
                      <a:round/>
                      <a:headEnd len="sm" w="sm" type="none"/>
                      <a:tailEnd len="sm" w="sm" type="none"/>
                    </a:lnT>
                    <a:lnB cap="flat" cmpd="sng" w="76200">
                      <a:solidFill>
                        <a:srgbClr val="FFFFFF">
                          <a:alpha val="0"/>
                        </a:srgbClr>
                      </a:solidFill>
                      <a:prstDash val="solid"/>
                      <a:round/>
                      <a:headEnd len="sm" w="sm" type="none"/>
                      <a:tailEnd len="sm" w="sm" type="none"/>
                    </a:lnB>
                    <a:solidFill>
                      <a:srgbClr val="F1F3F4"/>
                    </a:solidFill>
                  </a:tcPr>
                </a:tc>
              </a:tr>
            </a:tbl>
          </a:graphicData>
        </a:graphic>
      </p:graphicFrame>
      <p:cxnSp>
        <p:nvCxnSpPr>
          <p:cNvPr id="1830" name="Google Shape;1830;p250"/>
          <p:cNvCxnSpPr/>
          <p:nvPr/>
        </p:nvCxnSpPr>
        <p:spPr>
          <a:xfrm rot="10800000">
            <a:off x="4454025" y="2374050"/>
            <a:ext cx="0" cy="6820200"/>
          </a:xfrm>
          <a:prstGeom prst="straightConnector1">
            <a:avLst/>
          </a:prstGeom>
          <a:noFill/>
          <a:ln cap="flat" cmpd="sng" w="38100">
            <a:solidFill>
              <a:srgbClr val="1A73E8"/>
            </a:solidFill>
            <a:prstDash val="solid"/>
            <a:round/>
            <a:headEnd len="med" w="med" type="none"/>
            <a:tailEnd len="med" w="med" type="none"/>
          </a:ln>
        </p:spPr>
      </p:cxnSp>
      <p:cxnSp>
        <p:nvCxnSpPr>
          <p:cNvPr id="1831" name="Google Shape;1831;p250"/>
          <p:cNvCxnSpPr/>
          <p:nvPr/>
        </p:nvCxnSpPr>
        <p:spPr>
          <a:xfrm>
            <a:off x="4239150" y="3466675"/>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832" name="Google Shape;1832;p250"/>
          <p:cNvCxnSpPr/>
          <p:nvPr/>
        </p:nvCxnSpPr>
        <p:spPr>
          <a:xfrm>
            <a:off x="4263025" y="4635825"/>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833" name="Google Shape;1833;p250"/>
          <p:cNvCxnSpPr/>
          <p:nvPr/>
        </p:nvCxnSpPr>
        <p:spPr>
          <a:xfrm>
            <a:off x="4239150" y="5784150"/>
            <a:ext cx="13113000" cy="0"/>
          </a:xfrm>
          <a:prstGeom prst="straightConnector1">
            <a:avLst/>
          </a:prstGeom>
          <a:noFill/>
          <a:ln cap="flat" cmpd="sng" w="76200">
            <a:solidFill>
              <a:srgbClr val="FFFFFF"/>
            </a:solidFill>
            <a:prstDash val="solid"/>
            <a:round/>
            <a:headEnd len="med" w="med" type="none"/>
            <a:tailEnd len="med" w="med" type="none"/>
          </a:ln>
        </p:spPr>
      </p:cxnSp>
      <p:cxnSp>
        <p:nvCxnSpPr>
          <p:cNvPr id="1834" name="Google Shape;1834;p250"/>
          <p:cNvCxnSpPr/>
          <p:nvPr/>
        </p:nvCxnSpPr>
        <p:spPr>
          <a:xfrm>
            <a:off x="4287725" y="7994000"/>
            <a:ext cx="13113000" cy="0"/>
          </a:xfrm>
          <a:prstGeom prst="straightConnector1">
            <a:avLst/>
          </a:prstGeom>
          <a:noFill/>
          <a:ln cap="flat" cmpd="sng" w="76200">
            <a:solidFill>
              <a:srgbClr val="FFFFFF"/>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72"/>
          <p:cNvSpPr txBox="1"/>
          <p:nvPr/>
        </p:nvSpPr>
        <p:spPr>
          <a:xfrm>
            <a:off x="2403650" y="1333430"/>
            <a:ext cx="10201200" cy="1025100"/>
          </a:xfrm>
          <a:prstGeom prst="rect">
            <a:avLst/>
          </a:prstGeom>
          <a:noFill/>
          <a:ln>
            <a:noFill/>
          </a:ln>
        </p:spPr>
        <p:txBody>
          <a:bodyPr anchorCtr="0" anchor="t"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Diagnostic Question 01 </a:t>
            </a:r>
            <a:endParaRPr sz="4800">
              <a:solidFill>
                <a:srgbClr val="202124"/>
              </a:solidFill>
              <a:latin typeface="Google Sans Medium"/>
              <a:ea typeface="Google Sans Medium"/>
              <a:cs typeface="Google Sans Medium"/>
              <a:sym typeface="Google Sans Medium"/>
            </a:endParaRPr>
          </a:p>
        </p:txBody>
      </p:sp>
      <p:sp>
        <p:nvSpPr>
          <p:cNvPr id="857" name="Google Shape;857;p172"/>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8" name="Google Shape;858;p172"/>
          <p:cNvPicPr preferRelativeResize="0"/>
          <p:nvPr/>
        </p:nvPicPr>
        <p:blipFill>
          <a:blip r:embed="rId3">
            <a:alphaModFix/>
          </a:blip>
          <a:stretch>
            <a:fillRect/>
          </a:stretch>
        </p:blipFill>
        <p:spPr>
          <a:xfrm>
            <a:off x="13535525" y="768100"/>
            <a:ext cx="3394224" cy="3209424"/>
          </a:xfrm>
          <a:prstGeom prst="rect">
            <a:avLst/>
          </a:prstGeom>
          <a:noFill/>
          <a:ln>
            <a:noFill/>
          </a:ln>
        </p:spPr>
      </p:pic>
      <p:sp>
        <p:nvSpPr>
          <p:cNvPr id="859" name="Google Shape;859;p172"/>
          <p:cNvSpPr txBox="1"/>
          <p:nvPr/>
        </p:nvSpPr>
        <p:spPr>
          <a:xfrm>
            <a:off x="914350" y="4311675"/>
            <a:ext cx="5376600" cy="3940500"/>
          </a:xfrm>
          <a:prstGeom prst="rect">
            <a:avLst/>
          </a:prstGeom>
          <a:noFill/>
          <a:ln>
            <a:noFill/>
          </a:ln>
        </p:spPr>
        <p:txBody>
          <a:bodyPr anchorCtr="0" anchor="t" bIns="91425" lIns="0" spcFirstLastPara="1" rIns="91425" wrap="square" tIns="0">
            <a:spAutoFit/>
          </a:bodyPr>
          <a:lstStyle/>
          <a:p>
            <a:pPr indent="0" lvl="0" marL="0" rtl="0" algn="l">
              <a:lnSpc>
                <a:spcPct val="115000"/>
              </a:lnSpc>
              <a:spcBef>
                <a:spcPts val="0"/>
              </a:spcBef>
              <a:spcAft>
                <a:spcPts val="0"/>
              </a:spcAft>
              <a:buNone/>
            </a:pPr>
            <a:r>
              <a:rPr lang="en" sz="2200">
                <a:solidFill>
                  <a:schemeClr val="dk1"/>
                </a:solidFill>
                <a:latin typeface="Google Sans Text"/>
                <a:ea typeface="Google Sans Text"/>
                <a:cs typeface="Google Sans Text"/>
                <a:sym typeface="Google Sans Text"/>
              </a:rPr>
              <a:t>Cymbal Direct drones continuously send data during deliveries. You need to process and analyze the incoming telemetry data. After processing, the data should be retained, but it will only be accessed once every month or two. Your CIO has issued a directive to incorporate managed services wherever possible. You want a cost-effective solution to process the incoming streams of data. </a:t>
            </a:r>
            <a:endParaRPr sz="2200">
              <a:solidFill>
                <a:schemeClr val="dk1"/>
              </a:solidFill>
              <a:latin typeface="Google Sans Text"/>
              <a:ea typeface="Google Sans Text"/>
              <a:cs typeface="Google Sans Text"/>
              <a:sym typeface="Google Sans Text"/>
            </a:endParaRPr>
          </a:p>
        </p:txBody>
      </p:sp>
      <p:sp>
        <p:nvSpPr>
          <p:cNvPr id="860" name="Google Shape;860;p172"/>
          <p:cNvSpPr txBox="1"/>
          <p:nvPr/>
        </p:nvSpPr>
        <p:spPr>
          <a:xfrm>
            <a:off x="762000" y="1048350"/>
            <a:ext cx="1402200" cy="11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700">
                <a:solidFill>
                  <a:srgbClr val="3C4043"/>
                </a:solidFill>
                <a:latin typeface="Roboto Mono"/>
                <a:ea typeface="Roboto Mono"/>
                <a:cs typeface="Roboto Mono"/>
                <a:sym typeface="Roboto Mono"/>
              </a:rPr>
              <a:t>1</a:t>
            </a:r>
            <a:r>
              <a:rPr lang="en" sz="1000">
                <a:solidFill>
                  <a:srgbClr val="3C4043"/>
                </a:solidFill>
                <a:latin typeface="Roboto Mono"/>
                <a:ea typeface="Roboto Mono"/>
                <a:cs typeface="Roboto Mono"/>
                <a:sym typeface="Roboto Mono"/>
              </a:rPr>
              <a:t> </a:t>
            </a:r>
            <a:r>
              <a:rPr lang="en" sz="5700">
                <a:solidFill>
                  <a:srgbClr val="3C4043"/>
                </a:solidFill>
                <a:latin typeface="Roboto Mono"/>
                <a:ea typeface="Roboto Mono"/>
                <a:cs typeface="Roboto Mono"/>
                <a:sym typeface="Roboto Mono"/>
              </a:rPr>
              <a:t>1</a:t>
            </a:r>
            <a:endParaRPr sz="5700">
              <a:solidFill>
                <a:srgbClr val="3C4043"/>
              </a:solidFill>
              <a:latin typeface="Roboto Mono"/>
              <a:ea typeface="Roboto Mono"/>
              <a:cs typeface="Roboto Mono"/>
              <a:sym typeface="Roboto Mono"/>
            </a:endParaRPr>
          </a:p>
        </p:txBody>
      </p:sp>
      <p:sp>
        <p:nvSpPr>
          <p:cNvPr id="861" name="Google Shape;861;p172"/>
          <p:cNvSpPr txBox="1"/>
          <p:nvPr/>
        </p:nvSpPr>
        <p:spPr>
          <a:xfrm>
            <a:off x="1031405" y="1300078"/>
            <a:ext cx="544200" cy="8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rgbClr val="3C4043"/>
                </a:solidFill>
                <a:latin typeface="Roboto Mono"/>
                <a:ea typeface="Roboto Mono"/>
                <a:cs typeface="Roboto Mono"/>
                <a:sym typeface="Roboto Mono"/>
              </a:rPr>
              <a:t>.</a:t>
            </a:r>
            <a:endParaRPr sz="500">
              <a:latin typeface="Google Sans Text"/>
              <a:ea typeface="Google Sans Text"/>
              <a:cs typeface="Google Sans Text"/>
              <a:sym typeface="Google Sans Text"/>
            </a:endParaRPr>
          </a:p>
        </p:txBody>
      </p:sp>
      <p:sp>
        <p:nvSpPr>
          <p:cNvPr id="862" name="Google Shape;862;p172"/>
          <p:cNvSpPr/>
          <p:nvPr/>
        </p:nvSpPr>
        <p:spPr>
          <a:xfrm rot="5400000">
            <a:off x="2712450" y="5783450"/>
            <a:ext cx="861900" cy="6286500"/>
          </a:xfrm>
          <a:prstGeom prst="round2SameRect">
            <a:avLst>
              <a:gd fmla="val 10129"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sp>
        <p:nvSpPr>
          <p:cNvPr id="863" name="Google Shape;863;p172"/>
          <p:cNvSpPr txBox="1"/>
          <p:nvPr/>
        </p:nvSpPr>
        <p:spPr>
          <a:xfrm>
            <a:off x="914350" y="8611850"/>
            <a:ext cx="3655200" cy="629700"/>
          </a:xfrm>
          <a:prstGeom prst="rect">
            <a:avLst/>
          </a:prstGeom>
          <a:noFill/>
          <a:ln>
            <a:noFill/>
          </a:ln>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Google Sans Text"/>
                <a:ea typeface="Google Sans Text"/>
                <a:cs typeface="Google Sans Text"/>
                <a:sym typeface="Google Sans Text"/>
              </a:rPr>
              <a:t>What should you do?</a:t>
            </a:r>
            <a:endParaRPr sz="2200">
              <a:solidFill>
                <a:srgbClr val="FFFFFF"/>
              </a:solidFill>
              <a:latin typeface="Google Sans Text"/>
              <a:ea typeface="Google Sans Text"/>
              <a:cs typeface="Google Sans Text"/>
              <a:sym typeface="Google Sans Text"/>
            </a:endParaRPr>
          </a:p>
        </p:txBody>
      </p:sp>
      <p:sp>
        <p:nvSpPr>
          <p:cNvPr id="864" name="Google Shape;864;p172"/>
          <p:cNvSpPr txBox="1"/>
          <p:nvPr/>
        </p:nvSpPr>
        <p:spPr>
          <a:xfrm>
            <a:off x="8001150" y="4311675"/>
            <a:ext cx="9372600" cy="50643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rgbClr val="3C4043"/>
              </a:buClr>
              <a:buSzPts val="2200"/>
              <a:buFont typeface="Google Sans Text"/>
              <a:buAutoNum type="alphaUcPeriod"/>
            </a:pPr>
            <a:r>
              <a:rPr lang="en" sz="2200">
                <a:solidFill>
                  <a:srgbClr val="3C4043"/>
                </a:solidFill>
                <a:latin typeface="Google Sans Text"/>
                <a:ea typeface="Google Sans Text"/>
                <a:cs typeface="Google Sans Text"/>
                <a:sym typeface="Google Sans Text"/>
              </a:rPr>
              <a:t>Ingest data with ClearBlade IoT Core, process it with Dataprep, and store it in a Coldline Cloud Storage bucket.</a:t>
            </a:r>
            <a:endParaRPr sz="2200">
              <a:solidFill>
                <a:srgbClr val="3C4043"/>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rgbClr val="3C4043"/>
              </a:buClr>
              <a:buSzPts val="2200"/>
              <a:buFont typeface="Google Sans Text"/>
              <a:buAutoNum type="alphaUcPeriod"/>
            </a:pPr>
            <a:r>
              <a:rPr lang="en" sz="2200">
                <a:solidFill>
                  <a:srgbClr val="3C4043"/>
                </a:solidFill>
                <a:latin typeface="Google Sans Text"/>
                <a:ea typeface="Google Sans Text"/>
                <a:cs typeface="Google Sans Text"/>
                <a:sym typeface="Google Sans Text"/>
              </a:rPr>
              <a:t>Ingest data with ClearBlade IoT Core, and then publish to Pub/Sub. Use Dataflow to process the data, and store it in a Nearline Cloud Storage bucket.</a:t>
            </a:r>
            <a:endParaRPr sz="2200">
              <a:solidFill>
                <a:srgbClr val="3C4043"/>
              </a:solidFill>
              <a:latin typeface="Google Sans Text"/>
              <a:ea typeface="Google Sans Text"/>
              <a:cs typeface="Google Sans Text"/>
              <a:sym typeface="Google Sans Text"/>
            </a:endParaRPr>
          </a:p>
          <a:p>
            <a:pPr indent="-368300" lvl="0" marL="457200" rtl="0" algn="l">
              <a:lnSpc>
                <a:spcPct val="115000"/>
              </a:lnSpc>
              <a:spcBef>
                <a:spcPts val="1000"/>
              </a:spcBef>
              <a:spcAft>
                <a:spcPts val="0"/>
              </a:spcAft>
              <a:buClr>
                <a:srgbClr val="3C4043"/>
              </a:buClr>
              <a:buSzPts val="2200"/>
              <a:buFont typeface="Google Sans Text"/>
              <a:buAutoNum type="alphaUcPeriod"/>
            </a:pPr>
            <a:r>
              <a:rPr lang="en" sz="2200">
                <a:solidFill>
                  <a:srgbClr val="3C4043"/>
                </a:solidFill>
                <a:latin typeface="Google Sans Text"/>
                <a:ea typeface="Google Sans Text"/>
                <a:cs typeface="Google Sans Text"/>
                <a:sym typeface="Google Sans Text"/>
              </a:rPr>
              <a:t>Ingest data with ClearBlade IoT Core, and then publish to Pub/Sub. Use BigQuery to process the data, and store it in a Standard Cloud Storage bucket.</a:t>
            </a:r>
            <a:endParaRPr sz="2200">
              <a:solidFill>
                <a:srgbClr val="3C4043"/>
              </a:solidFill>
              <a:latin typeface="Google Sans Text"/>
              <a:ea typeface="Google Sans Text"/>
              <a:cs typeface="Google Sans Text"/>
              <a:sym typeface="Google Sans Text"/>
            </a:endParaRPr>
          </a:p>
          <a:p>
            <a:pPr indent="-368300" lvl="0" marL="457200" rtl="0" algn="l">
              <a:lnSpc>
                <a:spcPct val="115000"/>
              </a:lnSpc>
              <a:spcBef>
                <a:spcPts val="1000"/>
              </a:spcBef>
              <a:spcAft>
                <a:spcPts val="1000"/>
              </a:spcAft>
              <a:buClr>
                <a:srgbClr val="3C4043"/>
              </a:buClr>
              <a:buSzPts val="2200"/>
              <a:buFont typeface="Google Sans Text"/>
              <a:buAutoNum type="alphaUcPeriod"/>
            </a:pPr>
            <a:r>
              <a:rPr lang="en" sz="2200">
                <a:solidFill>
                  <a:srgbClr val="3C4043"/>
                </a:solidFill>
                <a:latin typeface="Google Sans Text"/>
                <a:ea typeface="Google Sans Text"/>
                <a:cs typeface="Google Sans Text"/>
                <a:sym typeface="Google Sans Text"/>
              </a:rPr>
              <a:t> Ingest data with ClearBlade IoT Core, and then store it in BigQuery.</a:t>
            </a:r>
            <a:endParaRPr sz="2200">
              <a:solidFill>
                <a:srgbClr val="3C4043"/>
              </a:solidFill>
              <a:latin typeface="Google Sans Text"/>
              <a:ea typeface="Google Sans Text"/>
              <a:cs typeface="Google Sans Text"/>
              <a:sym typeface="Google Sans Text"/>
            </a:endParaRPr>
          </a:p>
        </p:txBody>
      </p:sp>
    </p:spTree>
  </p:cSld>
  <p:clrMapOvr>
    <a:masterClrMapping/>
  </p:clrMapOvr>
</p:sld>
</file>

<file path=ppt/theme/theme1.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